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57" r:id="rId7"/>
    <p:sldId id="258" r:id="rId8"/>
    <p:sldId id="259" r:id="rId9"/>
    <p:sldId id="260" r:id="rId10"/>
    <p:sldId id="261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45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2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18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06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75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3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31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6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4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79C5E-4B5E-431F-AC70-2688A4F163D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82F0B-428F-477F-B502-FADB50475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6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97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94130"/>
            <a:ext cx="9144000" cy="95474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«Аллея Славы» ветеранов Великой Отечественной войны Бирюлёво Восточное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048871"/>
            <a:ext cx="9144000" cy="5271247"/>
          </a:xfrm>
        </p:spPr>
        <p:txBody>
          <a:bodyPr>
            <a:normAutofit/>
          </a:bodyPr>
          <a:lstStyle/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000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472"/>
            <a:ext cx="10515600" cy="138504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какого слова происходит современное название полуострова Крым?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82" y="1519518"/>
            <a:ext cx="5620871" cy="4814047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58000" y="1825625"/>
            <a:ext cx="4495800" cy="4351338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Крым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тюркского слова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вал, стена, ров.</a:t>
            </a: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0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7918"/>
            <a:ext cx="10515600" cy="111610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изменения произошли в государственно-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статусе Крыма в 1954 году?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4" y="1600200"/>
            <a:ext cx="5683624" cy="492162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4588" y="1825625"/>
            <a:ext cx="4899212" cy="4351338"/>
          </a:xfrm>
        </p:spPr>
        <p:txBody>
          <a:bodyPr/>
          <a:lstStyle/>
          <a:p>
            <a:endParaRPr lang="ru-RU" dirty="0" smtClean="0"/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Крым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передан Украине во время правления Н.С. Хрущева с нарушением Конституции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СССР.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6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8260"/>
            <a:ext cx="10515600" cy="712694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события произошли в Крыму 16 марта 2014 года?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7" y="1385047"/>
            <a:ext cx="6320118" cy="50292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40388" y="1825625"/>
            <a:ext cx="45720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Референдум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статусе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Крыма-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голосование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по наиболее важным вопросам государственного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9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03542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был подписан договор 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присоединении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Крыма к РФ?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7" b="13792"/>
          <a:stretch/>
        </p:blipFill>
        <p:spPr>
          <a:xfrm>
            <a:off x="488577" y="941294"/>
            <a:ext cx="4110317" cy="285077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44552" y="1344706"/>
            <a:ext cx="4509247" cy="4832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Россия подписала договор   о присоединении Крыма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Севастополя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территории страны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Церемония подписания состоялась в Москве, Большом Кремлевском дворце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5"/>
          <a:stretch/>
        </p:blipFill>
        <p:spPr>
          <a:xfrm>
            <a:off x="2245659" y="3792070"/>
            <a:ext cx="4598893" cy="281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7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4812"/>
            <a:ext cx="10515600" cy="9816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означают цвета флага Крыма? Что изображено на гербе Крыма? Что он символизирует?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Синий;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Белый;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Красный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71426"/>
            <a:ext cx="5921188" cy="470888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5"/>
          <a:stretch/>
        </p:blipFill>
        <p:spPr>
          <a:xfrm>
            <a:off x="2651312" y="1371426"/>
            <a:ext cx="2969559" cy="19848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128" y="3571245"/>
            <a:ext cx="2742483" cy="305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33047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1.Синий-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Белый-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Красный-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героическое прошлое.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Изображён  Серебряный грифон, охраняет землю и небо Крыма-жемчужину.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47" y="1048871"/>
            <a:ext cx="6468035" cy="4988858"/>
          </a:xfrm>
        </p:spPr>
      </p:pic>
    </p:spTree>
    <p:extLst>
      <p:ext uri="{BB962C8B-B14F-4D97-AF65-F5344CB8AC3E}">
        <p14:creationId xmlns:p14="http://schemas.microsoft.com/office/powerpoint/2010/main" val="296945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471"/>
            <a:ext cx="10515600" cy="10757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название Симферополь и 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Симферополя?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3" y="1210236"/>
            <a:ext cx="7180731" cy="5459504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8" t="12842" r="15128" b="11906"/>
          <a:stretch/>
        </p:blipFill>
        <p:spPr>
          <a:xfrm>
            <a:off x="7696200" y="1210236"/>
            <a:ext cx="3657600" cy="5459504"/>
          </a:xfrm>
        </p:spPr>
      </p:pic>
    </p:spTree>
    <p:extLst>
      <p:ext uri="{BB962C8B-B14F-4D97-AF65-F5344CB8AC3E}">
        <p14:creationId xmlns:p14="http://schemas.microsoft.com/office/powerpoint/2010/main" val="16987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8259"/>
            <a:ext cx="10515600" cy="18825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564776"/>
            <a:ext cx="5181600" cy="561218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Симферополь:</a:t>
            </a:r>
          </a:p>
          <a:p>
            <a:pPr marL="0" indent="0" algn="ctr"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»- польза, «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»- город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712694"/>
            <a:ext cx="5181600" cy="563431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Пчела-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собиратель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1" t="12549" r="16339" b="12353"/>
          <a:stretch/>
        </p:blipFill>
        <p:spPr>
          <a:xfrm>
            <a:off x="7920317" y="1869141"/>
            <a:ext cx="3025589" cy="4307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9141"/>
            <a:ext cx="5697071" cy="43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0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4812"/>
            <a:ext cx="10515600" cy="79337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моря омывают Крым?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17" b="-1"/>
          <a:stretch/>
        </p:blipFill>
        <p:spPr>
          <a:xfrm>
            <a:off x="838200" y="1237128"/>
            <a:ext cx="5181600" cy="488128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341" y="1237128"/>
            <a:ext cx="5181600" cy="4881283"/>
          </a:xfrm>
        </p:spPr>
      </p:pic>
    </p:spTree>
    <p:extLst>
      <p:ext uri="{BB962C8B-B14F-4D97-AF65-F5344CB8AC3E}">
        <p14:creationId xmlns:p14="http://schemas.microsoft.com/office/powerpoint/2010/main" val="227990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4812"/>
            <a:ext cx="10515600" cy="71269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Чёрное море                                  Азовское море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94" y="1237130"/>
            <a:ext cx="5764306" cy="517711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237129"/>
            <a:ext cx="5620871" cy="5177117"/>
          </a:xfrm>
        </p:spPr>
      </p:pic>
    </p:spTree>
    <p:extLst>
      <p:ext uri="{BB962C8B-B14F-4D97-AF65-F5344CB8AC3E}">
        <p14:creationId xmlns:p14="http://schemas.microsoft.com/office/powerpoint/2010/main" val="255052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4812"/>
            <a:ext cx="10515600" cy="941294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город является родиной Черноморского флота?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11941"/>
            <a:ext cx="5777753" cy="4639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92470" y="1586753"/>
            <a:ext cx="4361329" cy="459021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Севастополь</a:t>
            </a: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775" y="2608729"/>
            <a:ext cx="3931023" cy="3047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968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8941"/>
            <a:ext cx="10515600" cy="87405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города-герои Крымского полуострова.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5" y="1317812"/>
            <a:ext cx="5481918" cy="5056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17812"/>
            <a:ext cx="5647765" cy="5056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4106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202</Words>
  <Application>Microsoft Office PowerPoint</Application>
  <PresentationFormat>Широкоэкранный</PresentationFormat>
  <Paragraphs>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Музей «Аллея Славы» ветеранов Великой Отечественной войны Бирюлёво Восточное</vt:lpstr>
      <vt:lpstr>От какого слова происходит современное название полуострова Крым? </vt:lpstr>
      <vt:lpstr>Какие изменения произошли в государственно-  правовом статусе Крыма в 1954 году? </vt:lpstr>
      <vt:lpstr>Какие события произошли в Крыму 16 марта 2014 года? </vt:lpstr>
      <vt:lpstr>Когда был подписан договор о присоединении  Крыма к РФ? </vt:lpstr>
      <vt:lpstr>Что означают цвета флага Крыма? Что изображено на гербе Крыма? Что он символизирует?</vt:lpstr>
      <vt:lpstr>Презентация PowerPoint</vt:lpstr>
      <vt:lpstr>Что означает название Симферополь и   герб Симферополя?</vt:lpstr>
      <vt:lpstr>Презентация PowerPoint</vt:lpstr>
      <vt:lpstr>Какие моря омывают Крым?</vt:lpstr>
      <vt:lpstr>       Чёрное море                                  Азовское море</vt:lpstr>
      <vt:lpstr>Какой город является родиной Черноморского флота? </vt:lpstr>
      <vt:lpstr>Назовите города-герои Крымского полуострова.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56</cp:revision>
  <dcterms:created xsi:type="dcterms:W3CDTF">2021-03-04T13:02:41Z</dcterms:created>
  <dcterms:modified xsi:type="dcterms:W3CDTF">2021-03-15T06:42:22Z</dcterms:modified>
</cp:coreProperties>
</file>