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4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696" y="-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B0645-83F7-4C05-A332-EBB848CB2F49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D25CA-0AC4-4205-96FD-8A336745FC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6071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B0645-83F7-4C05-A332-EBB848CB2F49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D25CA-0AC4-4205-96FD-8A336745FC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082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B0645-83F7-4C05-A332-EBB848CB2F49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D25CA-0AC4-4205-96FD-8A336745FC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1349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B0645-83F7-4C05-A332-EBB848CB2F49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D25CA-0AC4-4205-96FD-8A336745FC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4862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B0645-83F7-4C05-A332-EBB848CB2F49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D25CA-0AC4-4205-96FD-8A336745FC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30744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B0645-83F7-4C05-A332-EBB848CB2F49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D25CA-0AC4-4205-96FD-8A336745FC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6483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B0645-83F7-4C05-A332-EBB848CB2F49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D25CA-0AC4-4205-96FD-8A336745FC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0287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B0645-83F7-4C05-A332-EBB848CB2F49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D25CA-0AC4-4205-96FD-8A336745FC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0374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B0645-83F7-4C05-A332-EBB848CB2F49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D25CA-0AC4-4205-96FD-8A336745FC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91228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B0645-83F7-4C05-A332-EBB848CB2F49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D25CA-0AC4-4205-96FD-8A336745FC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0969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B0645-83F7-4C05-A332-EBB848CB2F49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D25CA-0AC4-4205-96FD-8A336745FC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5847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0B0645-83F7-4C05-A332-EBB848CB2F49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8D25CA-0AC4-4205-96FD-8A336745FC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3810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jpg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jpeg"/><Relationship Id="rId7" Type="http://schemas.openxmlformats.org/officeDocument/2006/relationships/image" Target="../media/image1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jpg"/><Relationship Id="rId5" Type="http://schemas.openxmlformats.org/officeDocument/2006/relationships/image" Target="../media/image9.jpeg"/><Relationship Id="rId4" Type="http://schemas.openxmlformats.org/officeDocument/2006/relationships/image" Target="../media/image8.jpg"/><Relationship Id="rId9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25.jpg"/><Relationship Id="rId7" Type="http://schemas.openxmlformats.org/officeDocument/2006/relationships/image" Target="../media/image2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eg"/><Relationship Id="rId9" Type="http://schemas.openxmlformats.org/officeDocument/2006/relationships/image" Target="../media/image31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32.jpg"/><Relationship Id="rId7" Type="http://schemas.openxmlformats.org/officeDocument/2006/relationships/image" Target="../media/image3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Relationship Id="rId9" Type="http://schemas.openxmlformats.org/officeDocument/2006/relationships/image" Target="../media/image38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image" Target="../media/image39.jpg"/><Relationship Id="rId7" Type="http://schemas.openxmlformats.org/officeDocument/2006/relationships/image" Target="../media/image4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Relationship Id="rId9" Type="http://schemas.openxmlformats.org/officeDocument/2006/relationships/image" Target="../media/image4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134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277470"/>
            <a:ext cx="9144000" cy="1801905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ГБОУ «Школа №947»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Музей «Аллея Славы» ветеранов Великой Отечественной войны Бирюлёво Восточное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079376"/>
            <a:ext cx="9144000" cy="3576918"/>
          </a:xfrm>
        </p:spPr>
        <p:txBody>
          <a:bodyPr>
            <a:noAutofit/>
          </a:bodyPr>
          <a:lstStyle/>
          <a:p>
            <a:r>
              <a:rPr lang="ru-RU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Военные парады в Москве, посвящённые юбилейным датам Победы</a:t>
            </a:r>
          </a:p>
          <a:p>
            <a:r>
              <a:rPr lang="ru-RU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Великой Отечественной войне!</a:t>
            </a:r>
          </a:p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8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8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948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82" y="-134472"/>
            <a:ext cx="12272682" cy="730175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93377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 ноября 1941год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938682" y="949978"/>
            <a:ext cx="4988859" cy="516843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ноября 1941 года в разгар Московской битвы на Красной площади состоялся военный парад в честь 24-й годовщины Октябрьской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революции.</a:t>
            </a:r>
          </a:p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ночь перед парадом, по личному указу Сталина были расчехлены и зажжены кремлёвские звёзды, также была убрана маскировка с мавзолея Ленина. </a:t>
            </a:r>
          </a:p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Парад начался ровно в 8 часов 7 ноября 1941 года. Командовал парадом командующий Московским военным округом генерал Павел Артемьев, а принимал его маршал Семен Михайлович Будённый.</a:t>
            </a:r>
          </a:p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Торжественный марш войск на Красной площади открыли курсанты артиллерийского училища.  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развернутыми знаменами, под боевые революционные марши, исполняемые оркестром штаба МВО под управлением Василия Агапкина, шли по главной площади страны артиллеристы и пехотинцы, зенитчики и моряки.</a:t>
            </a:r>
          </a:p>
          <a:p>
            <a:pPr marL="0" indent="0"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78"/>
          <a:stretch/>
        </p:blipFill>
        <p:spPr>
          <a:xfrm>
            <a:off x="201705" y="1143001"/>
            <a:ext cx="6454589" cy="478715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91" y="1143001"/>
            <a:ext cx="6520703" cy="51320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05" y="1143001"/>
            <a:ext cx="6454589" cy="51320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" r="516"/>
          <a:stretch/>
        </p:blipFill>
        <p:spPr>
          <a:xfrm>
            <a:off x="-40341" y="-235891"/>
            <a:ext cx="12272682" cy="7403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704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47918"/>
            <a:ext cx="10515600" cy="739589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Парад Победы 24 июня 1945года!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032808" y="1008529"/>
            <a:ext cx="4908179" cy="555363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ru-RU" sz="17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Праздничный Парад Победы начался на Красной площади 24 июня в 10 часов утра. Во время мероприятия шёл сильный дождь, а температура воздуха была около 15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°.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Парадом Победы командовал маршал Константин Рокоссовский, а принимал его маршал Георгий Жуков.</a:t>
            </a:r>
          </a:p>
          <a:p>
            <a:pPr marL="0" indent="0"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 для парада из Берлина было доставлено Знамя Победы, установленное над Рейхстагом, однако его так и не вынесли. </a:t>
            </a: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параде проводилась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церемония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повержения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вражеских знамён и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штандартов.</a:t>
            </a:r>
          </a:p>
          <a:p>
            <a:pPr marL="0" indent="0">
              <a:buNone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осле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парада они были отправлены в Центральный музей Вооружённых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Сил.</a:t>
            </a:r>
          </a:p>
          <a:p>
            <a:pPr marL="0" indent="0">
              <a:buNone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Всего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торжественном шествии приняли участие около 35 тысяч человек.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46" y="1387428"/>
            <a:ext cx="6494929" cy="4410635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17" y="1387428"/>
            <a:ext cx="6449658" cy="50063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46" y="1387427"/>
            <a:ext cx="6494929" cy="500634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46" y="1387426"/>
            <a:ext cx="6656295" cy="500634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17" y="1250577"/>
            <a:ext cx="6584125" cy="514319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9"/>
          <a:stretch/>
        </p:blipFill>
        <p:spPr>
          <a:xfrm>
            <a:off x="135591" y="1250577"/>
            <a:ext cx="6897217" cy="544283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916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34470"/>
            <a:ext cx="10515600" cy="121023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Парад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1965года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В1965 году было введено звание «Город-герой».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Его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получили семь городов: Москва, Ленинград, Одесса, Киев, Волгоград, Севастополь, Брест.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575612" y="1344706"/>
            <a:ext cx="5432612" cy="51905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Парад на Красной площади 9 мая 1965 года прошёл в День Победы, в 20-ю годовщину со дня окончания Великой Отечественной войны, впервые после Парада Победы 1945 года.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мая 1965 года. На Красной площади – легендарное Знамя Победы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руках Героя Советского Союза полковника Самсонова, ассистенты у Знамени – Герои Советского Союза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Кантария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Егоров.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Парад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принимает министр обороны СССР, маршал Советского Союза Малиновский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Парад был проведён войсками Московского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гарнизона.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количеству участвовавших войск он не уступал знаменитому параду 1945 года, а по количеству техники даже его превосходил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честь праздника также учредили юбилейную медаль «Двадцать лет победы в Великой Отечественной войне 1941-1945 гг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.».</a:t>
            </a:r>
          </a:p>
          <a:p>
            <a:pPr marL="0" indent="0">
              <a:buNone/>
            </a:pP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76" y="1344705"/>
            <a:ext cx="6391836" cy="50426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77" y="1344705"/>
            <a:ext cx="6391836" cy="50426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08" b="12549"/>
          <a:stretch/>
        </p:blipFill>
        <p:spPr>
          <a:xfrm>
            <a:off x="183775" y="1344704"/>
            <a:ext cx="6391837" cy="504264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60" b="2550"/>
          <a:stretch/>
        </p:blipFill>
        <p:spPr>
          <a:xfrm>
            <a:off x="183774" y="1344703"/>
            <a:ext cx="6391837" cy="50426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047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74812"/>
            <a:ext cx="10515600" cy="672353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Парад 9мая 1985год -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40-летие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Победы.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47" y="1035424"/>
            <a:ext cx="6239435" cy="5311588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589058" y="1035424"/>
            <a:ext cx="5325035" cy="51415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 последний крупный военный парад в Советском Союзе.</a:t>
            </a:r>
          </a:p>
          <a:p>
            <a:pPr marL="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Парад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состоял из трёх частей:</a:t>
            </a:r>
          </a:p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Первая часть — историческая: прохождение колонны ветеранов войны и труда, пронос Знамени Победы и 150 боевых знамен наиболее отличившихся в годы войны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частей.</a:t>
            </a:r>
          </a:p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колонне по Красной площади прошли не только советские, но также польские и чешские ветераны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Вторая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часть — современная: прохождение частей Московского гарнизона и курсантов высших военных училищ и академий.</a:t>
            </a:r>
          </a:p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Третья часть — техническая, проезд как боевой техники времен Великой Отечественной войны, так и современных машин.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47" y="1035424"/>
            <a:ext cx="6347011" cy="53115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47" y="1035423"/>
            <a:ext cx="6347011" cy="532979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47" y="1035422"/>
            <a:ext cx="6347011" cy="53115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47" y="874059"/>
            <a:ext cx="6347011" cy="54729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947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57550"/>
            <a:ext cx="10515600" cy="522379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Парад 9мая 2005года- 60-летие Победы.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199" y="995082"/>
            <a:ext cx="5782235" cy="518188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мая 2005 года - 60-летие Победы2005 год. На знаменитых «полуторках» проехали 2600 ветеранов под знаменами фронтов Великой Отечественной. 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 праздника пронесли 60 знамен частей, которые больше всего прославились в годы войны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параде участвовали ветераны боевых действий в Афганистане и Чечне.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торжества в Москву приехали лидеры почти всех ведущих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держав.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Наземная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военная техника использовалась минимально. Зато завершил Парад Победы пролет над Красной площадью истребителей групп «Стрижи» и «Русские витязи». </a:t>
            </a: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44"/>
          <a:stretch/>
        </p:blipFill>
        <p:spPr>
          <a:xfrm>
            <a:off x="114300" y="1158827"/>
            <a:ext cx="5943599" cy="48543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1" y="1158827"/>
            <a:ext cx="5943598" cy="50181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9" y="1158827"/>
            <a:ext cx="5943599" cy="501813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7"/>
          <a:stretch/>
        </p:blipFill>
        <p:spPr>
          <a:xfrm>
            <a:off x="114298" y="1158827"/>
            <a:ext cx="5943600" cy="501813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48"/>
          <a:stretch/>
        </p:blipFill>
        <p:spPr>
          <a:xfrm>
            <a:off x="114300" y="1158827"/>
            <a:ext cx="5943598" cy="501813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7" y="1158827"/>
            <a:ext cx="5943601" cy="501813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471" y="0"/>
            <a:ext cx="123264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343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15154"/>
            <a:ext cx="10515600" cy="68580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Парад к 70-летию Победы.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844553" y="1089212"/>
            <a:ext cx="5002305" cy="532503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главной площади столицы прошли более 16 тысяч военнослужащих, 194 единицы сухопутной военной техники, в воздух поднялись 143 самолета 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вертолета</a:t>
            </a:r>
          </a:p>
          <a:p>
            <a:pPr marL="0" indent="0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параде представили всего одиннадцать новинок, которыми гордятся наши военные разработчики. Гвоздем программы стал танк «Армата» - машина нового поколения, которой нет аналогов в мире.</a:t>
            </a:r>
          </a:p>
          <a:p>
            <a:pPr marL="0" indent="0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 началом парада министр обороны Сергей Шойгу снял фуражку, перекрестился и только потом отправился на смотр войск. До него этого не делал ни один военный российский начальник.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Пройтись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парадной форме по Красной площади приехали расчеты из Азербайджана, Армении, Белоруссии, Казахстана, Киргизии, Таджикистана, Индии, Монголии, Сербии и Китая.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Президент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Владимир Путин впервые за всю историю проведения Парадов Победы на Красной площади объявил минуту молчания. До этого с 1965 года она объявлялась по всей стране в 19.00. Но в этот раз сделали исключение.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65" y="826994"/>
            <a:ext cx="6225988" cy="58494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65" y="826994"/>
            <a:ext cx="6387352" cy="584947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66" y="826994"/>
            <a:ext cx="6387352" cy="584947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92"/>
          <a:stretch/>
        </p:blipFill>
        <p:spPr>
          <a:xfrm>
            <a:off x="161364" y="826994"/>
            <a:ext cx="6683188" cy="584947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64" y="826994"/>
            <a:ext cx="6683188" cy="584947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63" y="826994"/>
            <a:ext cx="6683189" cy="584947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017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866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55495"/>
            <a:ext cx="10515600" cy="618564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Парад к 75- летнему юбилею Победы.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199" y="874058"/>
            <a:ext cx="5876365" cy="5862917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Военный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парад на Красной площади в Москве,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посвящённый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75-летнему юбилею Победы в Великой Отечественной войне прошёл 24 июня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мая же состоялась только воздушная часть парада с участием военной авиации.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Всего в параде приняли участие свыше 14 тысяч военнослужащих, 234 единицы наземной военной техники, в том числе и восстановленной техники образца Великой Отечественной войны (танки Т-34-85 и самоходные установки СУ-100). Парадный строй состоял из 40 пеших расчётов.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авиационной части парада Победы приняли участие 75 вертолётов и самолётов ВКС России.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мероприятии присутствовали главы Республики Беларусь, Узбекистана, Боснии и Герцеговины, Казахстана, Киргизии, Молдавии, Таджикистана, Сербии, Южной Осетии и Абхазии. 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64" y="1264024"/>
            <a:ext cx="5931071" cy="47064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46"/>
          <a:stretch/>
        </p:blipFill>
        <p:spPr>
          <a:xfrm>
            <a:off x="158664" y="1264024"/>
            <a:ext cx="5931071" cy="47064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64" y="1264023"/>
            <a:ext cx="5931071" cy="470647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64" y="1102660"/>
            <a:ext cx="6013536" cy="48678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4742"/>
            <a:ext cx="12192000" cy="804134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4742"/>
            <a:ext cx="12192000" cy="804134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4742"/>
            <a:ext cx="12192000" cy="7812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449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830</Words>
  <Application>Microsoft Office PowerPoint</Application>
  <PresentationFormat>Широкоэкранный</PresentationFormat>
  <Paragraphs>61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Тема Office</vt:lpstr>
      <vt:lpstr>     ГБОУ «Школа №947»  Музей «Аллея Славы» ветеранов Великой Отечественной войны Бирюлёво Восточное</vt:lpstr>
      <vt:lpstr>7 ноября 1941год</vt:lpstr>
      <vt:lpstr>Парад Победы 24 июня 1945года!</vt:lpstr>
      <vt:lpstr> Парад 1965года. В1965 году было введено звание «Город-герой».  Его получили семь городов: Москва, Ленинград, Одесса, Киев, Волгоград, Севастополь, Брест.  </vt:lpstr>
      <vt:lpstr>Парад 9мая 1985год - 40-летие Победы.</vt:lpstr>
      <vt:lpstr>Парад 9мая 2005года- 60-летие Победы.</vt:lpstr>
      <vt:lpstr>Парад к 70-летию Победы.</vt:lpstr>
      <vt:lpstr>Парад к 75- летнему юбилею Победы.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103</cp:revision>
  <dcterms:created xsi:type="dcterms:W3CDTF">2020-10-29T12:03:36Z</dcterms:created>
  <dcterms:modified xsi:type="dcterms:W3CDTF">2021-04-26T06:00:51Z</dcterms:modified>
</cp:coreProperties>
</file>