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88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71" r:id="rId13"/>
    <p:sldId id="266" r:id="rId14"/>
    <p:sldId id="269" r:id="rId15"/>
    <p:sldId id="270" r:id="rId16"/>
    <p:sldId id="272" r:id="rId17"/>
    <p:sldId id="274" r:id="rId18"/>
    <p:sldId id="289" r:id="rId19"/>
    <p:sldId id="273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4" r:id="rId28"/>
    <p:sldId id="285" r:id="rId29"/>
    <p:sldId id="286" r:id="rId30"/>
    <p:sldId id="287" r:id="rId31"/>
    <p:sldId id="291" r:id="rId32"/>
    <p:sldId id="292" r:id="rId33"/>
    <p:sldId id="293" r:id="rId34"/>
    <p:sldId id="283" r:id="rId35"/>
    <p:sldId id="290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4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187D-2A66-489A-A286-9EB56EF92E4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DF78-FE99-41AF-98D5-1D3ABF637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65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DF78-FE99-41AF-98D5-1D3ABF63764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06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DF78-FE99-41AF-98D5-1D3ABF63764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15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406B-23CA-4348-9D74-0E183155B78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1C4B-3119-40DF-BEA9-44E5C1A93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4%D0%B5%D0%BD_%D0%A1%D0%B2%D1%8F%D1%82%D0%BE%D0%B3%D0%BE_%D0%93%D0%B5%D0%BE%D1%80%D0%B3%D0%B8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«Школа №947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«Аллея Славы»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ветеранов Великой Отечественной войны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Бирюлёво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Восточное.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168352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endParaRPr lang="ru-RU" sz="4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Славный </a:t>
            </a:r>
            <a:r>
              <a:rPr lang="ru-RU" sz="5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5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Отечества- </a:t>
            </a:r>
            <a:endParaRPr lang="ru-RU" sz="5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непобедимый  полководец</a:t>
            </a:r>
            <a:r>
              <a:rPr lang="ru-RU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1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Москва, 2020г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началась действительная воинская служба для Александра? С какого звания?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 января 1748 года;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звание капрал. </a:t>
            </a:r>
          </a:p>
          <a:p>
            <a:endParaRPr lang="ru-RU" dirty="0"/>
          </a:p>
        </p:txBody>
      </p:sp>
      <p:pic>
        <p:nvPicPr>
          <p:cNvPr id="6" name="Содержимое 5" descr="Foto-Suvorova-interesnyefakty.org-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853136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называется первый суворовский труд – служебный документ, в котором излагается суть взглядов Суворова?</a:t>
            </a:r>
            <a:endParaRPr lang="ru-RU" sz="2800" dirty="0"/>
          </a:p>
        </p:txBody>
      </p:sp>
      <p:pic>
        <p:nvPicPr>
          <p:cNvPr id="6" name="Содержимое 5" descr="Foto-Suvorova-interesnyefakty.org-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2429" y="1600200"/>
            <a:ext cx="3728141" cy="47811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«Полковое учреждение»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изложил правила поведения, воспитания, обучение солдат и офицеров русской армии.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Сколько лет было Суворову, когда он получил первый офицерский чин?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Foto-Suvorova-interesnyefakty.org-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3759240" cy="49971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fontAlgn="base">
              <a:buNone/>
            </a:pPr>
            <a:endParaRPr lang="ru-RU" dirty="0" smtClean="0"/>
          </a:p>
          <a:p>
            <a:pPr algn="ctr" fontAlgn="base">
              <a:buNone/>
            </a:pPr>
            <a:endParaRPr lang="ru-RU" dirty="0" smtClean="0"/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 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года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первое офицерское звание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Александра Васильевича Суворова.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412776"/>
            <a:ext cx="3394472" cy="49685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1754 г было присвоено звание </a:t>
            </a: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поручик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монету капрал Суворов отказался принять из рук императрицы Елизаветы Петровны?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 серебряный рубль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Суворов стоял  на посту у дворца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Монплезир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Мимо проходила императрица Елизавета Петровна. Суворов так старательно и так ловко отдал честь царице, что та решила уточнить, как его зовут. Узнав, что он сын генерал-аншефа Василия Ивановича Суворова, который был ей хорошо известен, она вынула серебряный рубль и хотела дать его молодому гвардейцу.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Но гвардеец Суворов отказался взять рубль, и заявил, что караульный устав запрещает брать часовому деньги.</a:t>
            </a: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«Молодец,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– сказала государыня – 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знаешь службу! Я положу рубль здесь, на земле – прибавила она – как сменишься, так возьми его».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Сколько военных походов и сражений провел гениальный полководец?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походов,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 сражений.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oto-Suvorova-interesnyefakty.org-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853136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4421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Известно, что Александр Васильевич Суворов за свою военную карьеру не проиграл ни одного сражения. Одновременно с выдающимся полководцем, против турок и французов воевал выдающийся флотоводец, который так же не проиграл ни одного сражения на море. Назовите его фамилию.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Фёдор Фёдорович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Ушаков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2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284" y="2381747"/>
            <a:ext cx="4752528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начался  штурм крепости Измаил? За взятие Измаила Суворов получил очередной чин и медаль? Какой чин и что за медаль?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В 3 часа ночи 11 (22) декабря 1790 года.</a:t>
            </a:r>
          </a:p>
          <a:p>
            <a:pPr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Суворов был пожалован чином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подполковника лейб-гвардии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Преображенского полка. 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также постановлено выдать ему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грамоту похвальную 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на память о них потомству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медаль с его изображением.</a:t>
            </a:r>
          </a:p>
          <a:p>
            <a:pPr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Медаль была очень почетной наградой. «Граф Александр Васильевич Суворов Рымникский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ген.-аншеф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»,— было выбито по окружности на лицевой стороне. На обороте, в четырех медальонах, можно прочитать: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Кинбурн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Фокшаны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Рымник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«Измаил». Медальоны прикреплены к лавровому венку. Выше, над венком, одно слово 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Победих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Внизу даты сражений, выигранных Суворовым. Редкая и значительная награда. 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что получил А.В.Суворов орден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Андрея Первозванного?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оборону города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Гирсово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штурм Измаила;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оборону крепости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Кинбурн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1787год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оборону крепости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Кинбурн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Екатерина 2 наградила его орденом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Андрея Первозванного.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отличившихся в битве были изготовлены 20 специальных медалей «За отличие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Кинбурнском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сражении», которые вручили наиболее отличившимся участникам по выбору самих солдат.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Когда и за что А.В. Суворову присвоили звание генерал - фельдмаршала?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1794 г. за взятие Варшавы.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Подавления Польского восстания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России и вступления русских войск под командованием Суворова в капитулировавшую Варшаву, Екатерина II присвоила великому полководцу звание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генерал - фельдмаршала.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ASUS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48" y="1412776"/>
            <a:ext cx="4102352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 афоризм  А.В.Суворова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1.Благость и милосердие потребны ....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Будь чистосердечен с друзьями своими, умерен в своих нуждах и бескорыстен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Жалко подражание, похвально …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Пуля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штык -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Научись … , прежде чем повелевать другими. 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….. - мать победы.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Какой император пожаловал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А.В.Суворову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высшее воинское звание и за какой поход?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5896" y="1343335"/>
            <a:ext cx="4013704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pPr algn="ctr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 император Павел I,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-звание генералиссимус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-за Швейцарский поход, переход через Альпы.</a:t>
            </a:r>
          </a:p>
          <a:p>
            <a:pPr algn="ctr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Какой поход считается венцом полководческой славы А.В.Суворова?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Швейцарский поход переход через Альпы.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картинки  Суворов\альп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626469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какую страну был послан первый орден, который вскоре появился на генеральском мундире военачальника Суворова?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1_10r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39148" y="1600200"/>
            <a:ext cx="307470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5030019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в Польшу (орден Святой Анны) 30 сентября 1770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генерал-майор </a:t>
            </a: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А. В.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Суворов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получает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свою первую официальную награду -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Св.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Анны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/>
              <a:t> 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30.09.1770. Первой наградой Суворова А.В. стал орден святой Анны за победу над польскими конфедератами под Ореховом. </a:t>
            </a: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В этом сражении Суворов разбил объединенные силы конфедератов, выступающих против реформ Казимира </a:t>
            </a:r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Понятовского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endParaRPr lang="ru-RU" sz="8000" dirty="0" smtClean="0"/>
          </a:p>
          <a:p>
            <a:pPr fontAlgn="base">
              <a:buNone/>
            </a:pPr>
            <a:r>
              <a:rPr lang="ru-RU" sz="7400" dirty="0" smtClean="0"/>
              <a:t> </a:t>
            </a:r>
          </a:p>
          <a:p>
            <a:endParaRPr lang="ru-RU" sz="7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называется первый суворовский труд – служебный документ, в котором излагается суть взглядов Суворова?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«Воспоминания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размышления»;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«Полковое учреждение»;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«Наказ солдатам».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680520" cy="4525963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3600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Полковое учреждение»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Суздальское учреждение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 — труд великого русского полководца , в котором излагается сущность его взглядов на воспитание и обучение войск.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А.В. Суворов –Георгиевский кавалер: да или нет?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Ответ- да Георгиевский кавалер.</a:t>
            </a: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Суворов стал одним из трёх кавалеров 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3" tooltip="Орден Святого Георгия"/>
              </a:rPr>
              <a:t>Ордена Святого Георгия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за всю историю ордена, награждённых с 3-й по 1-ю степень:</a:t>
            </a:r>
          </a:p>
          <a:p>
            <a:pPr algn="ctr"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Орден Святого Георгия 1-го класса  1789г «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За превосходное искусство и отличное мужество во всяком случае, наипаче же при атаке многочисленных турецких сил, верховным визирем </a:t>
            </a:r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предводимых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в 11 день сентября на реке </a:t>
            </a:r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Рымнике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Орден Святого Георгия 2-го класса30.07.1773 — «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За произведённое храброе и мужественное дело с вверенным его руководству при атаке на </a:t>
            </a:r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Туртукай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Орден Святого Георгия 3-го класса 19.08.1771 — «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За храбрость и мужественные подвиги, оказанные в 1770 и 1771 годах против польских возмутителей, когда он благоразумными распоряжениями в случившихся сражениях, поражая везде их партии, одержал над ними победы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война стала школой становления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Александра Суворова?</a:t>
            </a:r>
            <a:endParaRPr lang="ru-RU" sz="2800" dirty="0"/>
          </a:p>
        </p:txBody>
      </p:sp>
      <p:pic>
        <p:nvPicPr>
          <p:cNvPr id="6" name="Содержимое 5" descr="portret-Suvorova-A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92869" y="1600200"/>
            <a:ext cx="3567261" cy="47811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русско-турецкая война 1768-1774 годов.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 войсками и армиями каких стран А.В.Суворов выходил победителем?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Пруссии, Турции, Франции, Польши</a:t>
            </a:r>
          </a:p>
          <a:p>
            <a:pPr fontAlgn="base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Содержимое 5" descr="Foto-Suvorova-interesnyefakty.org-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78112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 оружием был награждён А.В.Суворов за победу в битве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Рымнике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6371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Золотая шпага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Коменданту какой крепости в ультиматуме Суворов сказал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«24 часа на размышление для сдачи и – воля; первые мои выстрелы – уже неволя; штурм – смерть» 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00808"/>
            <a:ext cx="4038600" cy="46805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1790г крепость Измаил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три главных правила победы ? </a:t>
            </a:r>
          </a:p>
        </p:txBody>
      </p:sp>
      <p:pic>
        <p:nvPicPr>
          <p:cNvPr id="6" name="Содержимое 5" descr="0_785773_c68f50a6_orig-1024x5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72816"/>
            <a:ext cx="4906888" cy="410445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глазомер,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быстрота,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натиск.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Ответ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oto-Suvorova-interesnyefakty.org-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052736"/>
            <a:ext cx="3936752" cy="50734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Благость и милосердие потребны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героям.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Будь чистосердечен с друзьями своими, умерен в своих нуждах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бескорыстен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поступках.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Жалко подражание, похвально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соревнование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Пуля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штык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молодец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Научись повиноваться,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прежде чем повелевать другими. 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Дисциплина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мать победы. 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Назовите художника, написавшего картину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«Переход Суворова через Альпы»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Иванович Суриков,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законченная им в 1899 году, посвященная подвигу русского воинства?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img-muSaj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90" y="1412776"/>
            <a:ext cx="3836509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Как называется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книга А.Суворова, которая стала учебником для российских военных? 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141" r="4906" b="3448"/>
          <a:stretch>
            <a:fillRect/>
          </a:stretch>
        </p:blipFill>
        <p:spPr>
          <a:xfrm>
            <a:off x="683568" y="2084747"/>
            <a:ext cx="4392488" cy="3240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Ответ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«Наука побеждать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Продолжи афоризмы полководца.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41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Стреляй…, да ….Штыком коли…!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Береги пулю в…! Трое наскочат – первого…, второго…, третьему … карачун!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Тяжело в учении ….. в бою, легко в…. - тяжело в бою.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Военная наука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Там, где пройдёт….., там пройдёт и русский….. Там, где не пройдёт…., всё равно пройдёт русский…..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Стреляй редко, да метко! Штыком коли крепко!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Береги пулю в дуле! Трое наскочат - первого заколи, второго застрели, третьему штыком карачун!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Тяжело в учении - легко в бою, легко в учении - тяжело в бою.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Военная наука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побеждать.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Там, где пройдёт олень, там пройдёт и русский солдат. Там, где не пройдёт олень, всё равно пройдёт русский солдат.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2211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июле 1942 года был учреждён военный Орден Суворова трёх степеней.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какие заслуги награждали этим орденом?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Первое награждение орденом Суворова I степени состоялось 23 января 1943 г., когда этой награды были удостоены 23 советских военачальника.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Орден Суворова I степени № 1 получил Г. К.  Жуков,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орден № 2 — А. М. Василевский,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№ 3 — Н. Н. Воронов.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Орденом Суворова награждались командиры Красной Армии за выдающиеся успехи в деле управления войсками. Также награждались воинские части.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каком году умер Александр Суворов, и где он похоронен?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Петропавловской крепости в Санкт-Петербурге;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Александро-Невской лавре в Санкт-Петербурге;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Московского Кремля.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1800 год;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похоронен в Александро-Невской лавре в Санкт-Петербурге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Александра Васильевича Суворова овеяно вечной славой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 Павел1 написал Суворову такие слова: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Бог может наградить Вас за то, что Вы сделали! Нет наград достойных Вашей храбрости!»</a:t>
            </a:r>
          </a:p>
          <a:p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8635044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7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каком городе родился А.В.Суворов?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403244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г.Санкт- Петербург;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г.Москва;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г.Великий – Новгород.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г.Москва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Какие книги в детские годы предпочитал Суворов брать в домашней библиотеке?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 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книги по военной истории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C:\Users\ASUS\Desktop\hq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4195" b="4680"/>
          <a:stretch>
            <a:fillRect/>
          </a:stretch>
        </p:blipFill>
        <p:spPr bwMode="auto">
          <a:xfrm>
            <a:off x="323528" y="1988840"/>
            <a:ext cx="4474840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честь кого Суворов получил своё имя Александр?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24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честь Александра Невского.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c76a05ac387d9b450733b66d53e51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302433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 скольких иностранных языках мог изъясняться Александр Васильевич Суворов?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4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3600400" cy="48531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7-8 языках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назывался первый полк, в котором служил Александр Суворов?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 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Семеновский полк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Содержимое 7" descr="portret-Suvorova-A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3567261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Christian-Powerpoint-Temp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воинское звание с которого начинал военную службу Александр Суворов.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1150" t="5882" r="20919" b="4412"/>
          <a:stretch>
            <a:fillRect/>
          </a:stretch>
        </p:blipFill>
        <p:spPr>
          <a:xfrm>
            <a:off x="1403648" y="1700808"/>
            <a:ext cx="3096344" cy="439248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681</Words>
  <Application>Microsoft Office PowerPoint</Application>
  <PresentationFormat>Экран (4:3)</PresentationFormat>
  <Paragraphs>248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ГБОУ «Школа №947 Музей «Аллея Славы»  ветеранов Великой Отечественной войны  Бирюлёво  Восточное.</vt:lpstr>
      <vt:lpstr>Продолжи афоризм  А.В.Суворова </vt:lpstr>
      <vt:lpstr> Ответ </vt:lpstr>
      <vt:lpstr>В каком городе родился А.В.Суворов?</vt:lpstr>
      <vt:lpstr>    Какие книги в детские годы предпочитал Суворов брать в домашней библиотеке?    </vt:lpstr>
      <vt:lpstr>В честь кого Суворов получил своё имя Александр?</vt:lpstr>
      <vt:lpstr>   На скольких иностранных языках мог изъясняться Александр Васильевич Суворов?  </vt:lpstr>
      <vt:lpstr>Как назывался первый полк, в котором служил Александр Суворов?</vt:lpstr>
      <vt:lpstr>Назовите воинское звание с которого начинал военную службу Александр Суворов.</vt:lpstr>
      <vt:lpstr>Когда началась действительная воинская служба для Александра? С какого звания?</vt:lpstr>
      <vt:lpstr>Как называется первый суворовский труд – служебный документ, в котором излагается суть взглядов Суворова?</vt:lpstr>
      <vt:lpstr>   Сколько лет было Суворову, когда он получил первый офицерский чин?  </vt:lpstr>
      <vt:lpstr>Назовите первое офицерское звание  Александра Васильевича Суворова.</vt:lpstr>
      <vt:lpstr>Какую монету капрал Суворов отказался принять из рук императрицы Елизаветы Петровны?</vt:lpstr>
      <vt:lpstr>  Сколько военных походов и сражений провел гениальный полководец?  </vt:lpstr>
      <vt:lpstr>  Известно, что Александр Васильевич Суворов за свою военную карьеру не проиграл ни одного сражения. Одновременно с выдающимся полководцем, против турок и французов воевал выдающийся флотоводец, который так же не проиграл ни одного сражения на море. Назовите его фамилию.  </vt:lpstr>
      <vt:lpstr>Когда начался  штурм крепости Измаил? За взятие Измаила Суворов получил очередной чин и медаль? Какой чин и что за медаль?</vt:lpstr>
      <vt:lpstr>За что получил А.В.Суворов орден  Андрея Первозванного?</vt:lpstr>
      <vt:lpstr> Когда и за что А.В. Суворову присвоили звание генерал - фельдмаршала?  </vt:lpstr>
      <vt:lpstr>   Какой император пожаловал А.В.Суворову высшее воинское звание и за какой поход?  </vt:lpstr>
      <vt:lpstr>  Какой поход считается венцом полководческой славы А.В.Суворова? . </vt:lpstr>
      <vt:lpstr> В какую страну был послан первый орден, который вскоре появился на генеральском мундире военачальника Суворова? </vt:lpstr>
      <vt:lpstr>Как называется первый суворовский труд – служебный документ, в котором излагается суть взглядов Суворова? </vt:lpstr>
      <vt:lpstr>А.В. Суворов –Георгиевский кавалер: да или нет? </vt:lpstr>
      <vt:lpstr>Какая война стала школой становления  Александра Суворова?</vt:lpstr>
      <vt:lpstr>Над войсками и армиями каких стран А.В.Суворов выходил победителем?</vt:lpstr>
      <vt:lpstr>Каким оружием был награждён А.В.Суворов за победу в битве при Рымнике?</vt:lpstr>
      <vt:lpstr>Коменданту какой крепости в ультиматуме Суворов сказал «24 часа на размышление для сдачи и – воля; первые мои выстрелы – уже неволя; штурм – смерть» ?</vt:lpstr>
      <vt:lpstr>Назовите три главных правила победы ? </vt:lpstr>
      <vt:lpstr>  Назовите художника, написавшего картину «Переход Суворова через Альпы»   </vt:lpstr>
      <vt:lpstr>   Как называется книга А.Суворова, которая стала учебником для российских военных?    </vt:lpstr>
      <vt:lpstr>Продолжи афоризмы полководца.</vt:lpstr>
      <vt:lpstr>Ответ</vt:lpstr>
      <vt:lpstr>В июле 1942 года был учреждён военный Орден Суворова трёх степеней.  За какие заслуги награждали этим орденом? </vt:lpstr>
      <vt:lpstr>В каком году умер Александр Суворов, и где он похоронен? 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82</cp:revision>
  <dcterms:created xsi:type="dcterms:W3CDTF">2020-11-17T05:43:10Z</dcterms:created>
  <dcterms:modified xsi:type="dcterms:W3CDTF">2020-11-18T07:29:28Z</dcterms:modified>
</cp:coreProperties>
</file>