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E685-5ED2-49B7-A88A-3ED856296261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8832-AFF2-46CE-BCEE-247CDB712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25115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E685-5ED2-49B7-A88A-3ED856296261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8832-AFF2-46CE-BCEE-247CDB712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75286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E685-5ED2-49B7-A88A-3ED856296261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8832-AFF2-46CE-BCEE-247CDB712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0453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E685-5ED2-49B7-A88A-3ED856296261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8832-AFF2-46CE-BCEE-247CDB712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47651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E685-5ED2-49B7-A88A-3ED856296261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8832-AFF2-46CE-BCEE-247CDB712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66151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E685-5ED2-49B7-A88A-3ED856296261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8832-AFF2-46CE-BCEE-247CDB712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32630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E685-5ED2-49B7-A88A-3ED856296261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8832-AFF2-46CE-BCEE-247CDB712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79615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E685-5ED2-49B7-A88A-3ED856296261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8832-AFF2-46CE-BCEE-247CDB712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73368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E685-5ED2-49B7-A88A-3ED856296261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8832-AFF2-46CE-BCEE-247CDB712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0140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E685-5ED2-49B7-A88A-3ED856296261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8832-AFF2-46CE-BCEE-247CDB712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28602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E685-5ED2-49B7-A88A-3ED856296261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8832-AFF2-46CE-BCEE-247CDB712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01331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DE685-5ED2-49B7-A88A-3ED856296261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28832-AFF2-46CE-BCEE-247CDB712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34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09283"/>
            <a:ext cx="9144000" cy="247425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«Аллея Славы» ветеранов Великой Отечественной войны Бирюлёво Восточное.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092824"/>
            <a:ext cx="9144000" cy="3200400"/>
          </a:xfrm>
        </p:spPr>
        <p:txBody>
          <a:bodyPr>
            <a:normAutofit lnSpcReduction="10000"/>
          </a:bodyPr>
          <a:lstStyle/>
          <a:p>
            <a:r>
              <a:rPr lang="ru-RU" sz="6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1941- </a:t>
            </a:r>
            <a:r>
              <a:rPr lang="ru-RU" sz="6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1942гг</a:t>
            </a:r>
          </a:p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(задания: прочитай</a:t>
            </a:r>
            <a:r>
              <a:rPr lang="ru-RU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выполни, ответь).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Москва. 2020г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354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200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тестовое задание.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6494" y="1492623"/>
            <a:ext cx="5181600" cy="4401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3.Какая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нижеперечисленных немецких группировок была направлена для захвата Москвы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армий «Север»;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армий «Центр»;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армий «Юг»;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армий «Восток».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492623"/>
            <a:ext cx="5181600" cy="4549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4.Впервые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мировой войне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войска вынуждены были перейти к обороне в сражении: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под Смоленском 30 июля 1941г.;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Б. за Киев 11 сентября 1941 г.;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за Одессу 16 октября 1941 г.;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под Москвой в ноябре 1941 г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715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тестовое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5.Коренной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перелом в ходе Великой Отечественной войны произошёл 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1942-1943 гг.;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1941-1942 гг.;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1943-1944 гг.;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1944-1945 гг.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6.Установите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соответствие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В.Г. Клочков 1. Героическая оборона Сталинграда.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Н.Ф. Гастелло 2. Героические бои на подступах к Москве.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Я.Ф. Павлов 3. Героическая оборона Севастополя.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А.Н. Сабуров 4. Воздушный таран.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678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42651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тестовое задание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586753"/>
            <a:ext cx="5181600" cy="459021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7.Угроза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взятия Москвы была снята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1941 г.;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1942 г.;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1943 г.;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1944 г.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386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995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себя- ответы.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153272"/>
            <a:ext cx="5181600" cy="5139952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 1. Смутное время, нашествие Наполеона, нападение Германии на СССР. 2.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XVII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XIX, XX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  <a:p>
            <a:pPr marL="0" indent="0"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1.От Бреста до Минска: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5-6  суток;  58-70км.</a:t>
            </a: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От Минска до Смоленска: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уть меньше 3-х недель (18дней);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римерно  17км в сутки.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3.От Смоленска до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осквы:</a:t>
            </a:r>
          </a:p>
          <a:p>
            <a:pPr marL="0" indent="0"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Примерно106дней;</a:t>
            </a:r>
          </a:p>
          <a:p>
            <a:pPr marL="0" indent="0"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 4км в час</a:t>
            </a:r>
          </a:p>
          <a:p>
            <a:pPr marL="0" indent="0">
              <a:buNone/>
            </a:pP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153272"/>
            <a:ext cx="5181600" cy="5023691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 тестовое задание.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июня 1941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План «Ост»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Группа армий « Центр»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Под Смоленском 30июля 1941г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5.1942-1943гг Сталинградская битва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261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себя- ответы.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519518"/>
            <a:ext cx="5181600" cy="4657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Клочков – героические бои на подступах к Москве.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 Гастелло- воздушный таран.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Я. Павлов – оборона Сталинграда.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Сабуров – оборона Севастополя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1942г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0"/>
          <a:stretch/>
        </p:blipFill>
        <p:spPr>
          <a:xfrm>
            <a:off x="7906871" y="1519518"/>
            <a:ext cx="344692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58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8" r="10326"/>
          <a:stretch/>
        </p:blipFill>
        <p:spPr>
          <a:xfrm>
            <a:off x="3765176" y="1788459"/>
            <a:ext cx="8001000" cy="474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99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0" r="10284"/>
          <a:stretch/>
        </p:blipFill>
        <p:spPr>
          <a:xfrm>
            <a:off x="645460" y="365125"/>
            <a:ext cx="10708340" cy="6183593"/>
          </a:xfrm>
        </p:spPr>
      </p:pic>
    </p:spTree>
    <p:extLst>
      <p:ext uri="{BB962C8B-B14F-4D97-AF65-F5344CB8AC3E}">
        <p14:creationId xmlns:p14="http://schemas.microsoft.com/office/powerpoint/2010/main" val="2750904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5495"/>
            <a:ext cx="10515600" cy="72614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277472"/>
            <a:ext cx="5181600" cy="53115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текст стихотворения «Родному городу» советского поэта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М.Матусовского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выполните задание.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Пожарский гремел, здесь командовал боем Кутузов.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Ты, как древняя сказка, бессмертен, прекрасен и стар.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тебя отходили замерзшие своры французов,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тебя отступали несчетные орды татар.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тебя окружим бронированной грозной силой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любою ценой в беспощадном бою сбережем,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подступы к городу стали для немца могилой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рубеж под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Москвою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последним его рубежом.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не сдашься фашистам, во веки веков сохранится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гранит над рекой, и чугунного моста литье.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больше, чем город, - это нового мира столица,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- свет, это - жизнь, это - сердце твое и мое.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277472"/>
            <a:ext cx="5181600" cy="5177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1.О каких судьбоносных исторических событиях идет речь в стихотворении известного советского поэта? </a:t>
            </a:r>
          </a:p>
          <a:p>
            <a:pPr marL="0" indent="0">
              <a:buNone/>
            </a:pPr>
            <a:r>
              <a:rPr lang="ru-RU" sz="1800" dirty="0"/>
              <a:t>	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временным эпохам относятся упомянутые в стихотворении исторические события?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3.Что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объединяет данные исторические события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4.Обозначьте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Москвы во всех упоминаемых выше событиях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5.Сформулируйте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нашего занятия. 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Аргументируйте свой ответ.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76905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53788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385048"/>
            <a:ext cx="4289612" cy="47919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«Общий замысел» документа, ответьте на вопрос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чем заключался план «Барбаросса»?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38200" y="766484"/>
            <a:ext cx="5181600" cy="579568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плана «Барбаросса»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306"/>
          <a:stretch/>
        </p:blipFill>
        <p:spPr>
          <a:xfrm>
            <a:off x="685800" y="1385048"/>
            <a:ext cx="4693024" cy="508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46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1365"/>
            <a:ext cx="10515600" cy="152932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мультимедийную карту войны 1941-1945 годов, выполните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изменилась ситуация на советско-германском фронте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этапе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июня 1941 года – 1 ноября 1941года?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63271"/>
            <a:ext cx="5181600" cy="455855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Бреста до Минска чуть более 350 км.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июня 1941 года- дата достижения немцами Минска.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1.Просчитайте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сколько дней подразделения вермахта преодолели расстояние от Бреста до Минска?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2.Сколько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километров в сутки в среднем проходили немецкие войска на указанном участке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Минска до Смоленска 306 км.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июля 1941 года–идут бои на улицах Смоленска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1.Просчитайте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какое количество времени противник затратил на прохождение от Минска до Смоленска?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2.Сколько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километров в сутки в среднем проходили немецкие войска на указанном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участке?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963270"/>
            <a:ext cx="5181600" cy="455855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3.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Смоленска до Москвы 397 км.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октября 1941 года положение под Москвой оставалось катастрофическим.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1.Просчитайте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какое количество времени противник затратил на прохождение от Смоленска до Москвы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2.Просчитайте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чему равнялась средняя скорость продвижения немецких войск на подступах к Москве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чем заключаются причины затруднений продвижения немецких войск по территории СССР летом – осенью 1941 года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считаете, мог ли быть реализован план «Барбаросса» при таких условиях?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соответствующие выводы.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Аргументируйте свой ответ.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997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813"/>
            <a:ext cx="10515600" cy="100852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 4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проанализируйте текст, рассмотрите фоторяд на слайде, выполните задание.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65"/>
          <a:stretch/>
        </p:blipFill>
        <p:spPr>
          <a:xfrm>
            <a:off x="8713694" y="1277470"/>
            <a:ext cx="2855259" cy="2319617"/>
          </a:xfrm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09283" y="1425388"/>
            <a:ext cx="5284693" cy="490383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налет гитлеровской авиации на город состоялся 22 июля 1941 г. Июльские налеты стали разрушительными: было пробито перекрытие тоннеля между станциями метро «Смоленская» и «Арбатская», от осколков и обломков погибли 14 человек; бомба попала в эстакаду метромоста; был разрушен Театр им. Е. Б. Вахтангова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ни на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что,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бомбежки не нанесли городу существенного урона. Немало бомб гитлеровцы сбросили на фальшь-объекты: деревянные заводы, аэродромы и нефтебазы. За июль 1941 — январь 1942 гг. к столице прорвалось только 229 из 7146 самолетов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врага.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каком направлении защиты города идет речь?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2.Какими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защищали Москву?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Аргументируйте свой ответ.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99" y="1277471"/>
            <a:ext cx="2649071" cy="23196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99" y="3801174"/>
            <a:ext cx="2649071" cy="25280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693" y="3801174"/>
            <a:ext cx="2855260" cy="25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39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505"/>
            <a:ext cx="10515600" cy="820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изображение на слайде, изучите представленные плакаты, выполните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3071" y="1371600"/>
            <a:ext cx="5029200" cy="4805363"/>
          </a:xfrm>
        </p:spPr>
        <p:txBody>
          <a:bodyPr/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1.Что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объединяет плакаты начального этапа Великой Отечественной войны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состоит сила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агитплаката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военного времени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3.Какую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сыграла плакатная агитация в период обороны Москвы?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500" y="1499345"/>
            <a:ext cx="2043951" cy="25952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107" y="1499345"/>
            <a:ext cx="1761564" cy="25952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27" y="1499344"/>
            <a:ext cx="1963273" cy="25952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614" y="4222375"/>
            <a:ext cx="5199527" cy="243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59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4470"/>
            <a:ext cx="10515600" cy="8606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6.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 в Москве 7 ноября 1941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 выполните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210235"/>
            <a:ext cx="5181600" cy="4966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Генерал-лейтенант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авиации Николай Сбытов, тогдашний командующий ВВС Московской зоны ПВО, рассказал: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октября Сталин вызвал в Кремль командующего войсками Московского военного округа генерала Артемьева, командующего ВВС генерала Жигарева, командующего Московской зоной ПВО генерала Громадина и меня. Нам даже в голову не пришло, что причиной вызова могут быть предпраздничные хлопоты Верховного главнокомандующего.</a:t>
            </a:r>
          </a:p>
          <a:p>
            <a:pPr marL="0" indent="0">
              <a:buNone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«Скоро годовщина Октябрьской революции, — сказал Сталин, — парад в Москве будем проводить?»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был настолько неожиданным для всех, что никто не мог ничего ответить. Военный парад в Москве проводился каждый год, но в 41-м году обстановка была настолько исключительной, что никто и не думал о нем. Какой парад, когда уже минируются мосты через канал Москва — Волга, минируются заводы, например, «Красный Октябрь» и ТМЗ.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Сталину пришлось трижды повторить свой вопрос уже рассерженным голосом».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210235"/>
            <a:ext cx="5181600" cy="4966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1.Предположите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какой ответ был дан генералами И.В. Сталину?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2.Какую роль сыграл военный парад в Московской битве 1941года?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Аргументируйте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 ответ.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77" y="2662518"/>
            <a:ext cx="4545106" cy="298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05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98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тестовое задание.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519518"/>
            <a:ext cx="5181600" cy="4657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1.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Великая Отечественная война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началась: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1939;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февраля 1941;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июня 1941;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1941.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19518"/>
            <a:ext cx="5181600" cy="4657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2.Как назывался план физического истребления народов СССР и Восточной Европы, объявленных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фашистами “расово неполноценными?»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“Тайфун”;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“Ост”;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“Барбаросса”;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“Багратион”.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971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1096</Words>
  <Application>Microsoft Office PowerPoint</Application>
  <PresentationFormat>Широкоэкранный</PresentationFormat>
  <Paragraphs>181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       Музей «Аллея Славы» ветеранов Великой Отечественной войны Бирюлёво Восточное.</vt:lpstr>
      <vt:lpstr>Презентация PowerPoint</vt:lpstr>
      <vt:lpstr>Задание 1</vt:lpstr>
      <vt:lpstr>Задание 2.</vt:lpstr>
      <vt:lpstr> Задание 3 Изучите мультимедийную карту войны 1941-1945 годов, выполните задание: как изменилась ситуация на советско-германском фронте на этапе  22 июня 1941 года – 1 ноября 1941года? </vt:lpstr>
      <vt:lpstr> Задание  4 Прочитайте и проанализируйте текст, рассмотрите фоторяд на слайде, выполните задание. </vt:lpstr>
      <vt:lpstr>  Задание 5 Рассмотрите изображение на слайде, изучите представленные плакаты, выполните задание. </vt:lpstr>
      <vt:lpstr>Задание 6. Военный парад в Москве 7 ноября 1941 года, выполните задание.</vt:lpstr>
      <vt:lpstr>Выполните тестовое задание.</vt:lpstr>
      <vt:lpstr>Выполните тестовое задание.</vt:lpstr>
      <vt:lpstr>Выполните тестовое задание</vt:lpstr>
      <vt:lpstr>Выполните тестовое задание</vt:lpstr>
      <vt:lpstr>Проверь себя- ответы.</vt:lpstr>
      <vt:lpstr>Проверь себя- ответы.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66</cp:revision>
  <dcterms:created xsi:type="dcterms:W3CDTF">2020-11-21T04:48:47Z</dcterms:created>
  <dcterms:modified xsi:type="dcterms:W3CDTF">2020-11-26T05:26:01Z</dcterms:modified>
</cp:coreProperties>
</file>