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0" r:id="rId11"/>
    <p:sldId id="271" r:id="rId12"/>
    <p:sldId id="272" r:id="rId13"/>
    <p:sldId id="261" r:id="rId14"/>
    <p:sldId id="262" r:id="rId15"/>
    <p:sldId id="267" r:id="rId16"/>
    <p:sldId id="268" r:id="rId17"/>
    <p:sldId id="279" r:id="rId18"/>
    <p:sldId id="280" r:id="rId19"/>
    <p:sldId id="269" r:id="rId20"/>
    <p:sldId id="270" r:id="rId21"/>
    <p:sldId id="275" r:id="rId22"/>
    <p:sldId id="276" r:id="rId23"/>
    <p:sldId id="273" r:id="rId24"/>
    <p:sldId id="274" r:id="rId25"/>
    <p:sldId id="277" r:id="rId26"/>
    <p:sldId id="2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6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1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8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0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5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5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6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5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5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5FF1-5A03-4676-98FE-FC331637F63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1001-38A9-4116-BE43-3129EED70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8"/>
            <a:ext cx="12192000" cy="6840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56068"/>
            <a:ext cx="9144000" cy="28333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Бирюлёво Восточное.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75030"/>
            <a:ext cx="9144000" cy="582769"/>
          </a:xfrm>
        </p:spPr>
        <p:txBody>
          <a:bodyPr>
            <a:normAutofit fontScale="25000" lnSpcReduction="20000"/>
          </a:bodyPr>
          <a:lstStyle/>
          <a:p>
            <a:r>
              <a:rPr lang="ru-RU" sz="1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  <a:p>
            <a:r>
              <a:rPr lang="ru-RU" sz="1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</a:t>
            </a:r>
            <a:r>
              <a:rPr lang="ru-RU" sz="1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единства</a:t>
            </a:r>
            <a:r>
              <a:rPr lang="ru-RU" sz="1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2020год.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"/>
            <a:ext cx="3360378" cy="2076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9403" y="27812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№947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133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67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памятник гражданину Минину и князю Пожарскому.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859665"/>
            <a:ext cx="5112914" cy="582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109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5666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каким московским собором установлен памятник К. Минину 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Пожарскому?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3496" r="4742" b="4223"/>
          <a:stretch/>
        </p:blipFill>
        <p:spPr>
          <a:xfrm>
            <a:off x="1931831" y="899912"/>
            <a:ext cx="7624293" cy="5753635"/>
          </a:xfrm>
        </p:spPr>
      </p:pic>
    </p:spTree>
    <p:extLst>
      <p:ext uri="{BB962C8B-B14F-4D97-AF65-F5344CB8AC3E}">
        <p14:creationId xmlns:p14="http://schemas.microsoft.com/office/powerpoint/2010/main" val="70087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999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591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перед Собором Василия Блаженного.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"/>
          <a:stretch/>
        </p:blipFill>
        <p:spPr>
          <a:xfrm>
            <a:off x="3503053" y="1068946"/>
            <a:ext cx="4945487" cy="526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874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26" y="218941"/>
            <a:ext cx="10515600" cy="7856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постаменте памятника два барельефа, что на них изображено? Что написано на лицевой стороне постамента?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9"/>
          <a:stretch/>
        </p:blipFill>
        <p:spPr>
          <a:xfrm>
            <a:off x="528033" y="1210614"/>
            <a:ext cx="11204621" cy="5331854"/>
          </a:xfrm>
        </p:spPr>
      </p:pic>
    </p:spTree>
    <p:extLst>
      <p:ext uri="{BB962C8B-B14F-4D97-AF65-F5344CB8AC3E}">
        <p14:creationId xmlns:p14="http://schemas.microsoft.com/office/powerpoint/2010/main" val="329098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0608"/>
            <a:ext cx="10515600" cy="540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на постаменте памятника два барельефа – на одном сцена пожертвований жителями Нижнего Новгорода, на другом – бегство поляков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осквы. На лицевой стороне постамента написано: «Гражданину Минину и князю Пожарскому благодарная Россия. Лета 1818года».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15" y="1352282"/>
            <a:ext cx="4105284" cy="5370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823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07" y="90153"/>
            <a:ext cx="10515600" cy="8371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храм, поставленный на Красной площади в память об избавлении Москвы от поляков?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927279"/>
            <a:ext cx="9659155" cy="5537916"/>
          </a:xfrm>
        </p:spPr>
      </p:pic>
    </p:spTree>
    <p:extLst>
      <p:ext uri="{BB962C8B-B14F-4D97-AF65-F5344CB8AC3E}">
        <p14:creationId xmlns:p14="http://schemas.microsoft.com/office/powerpoint/2010/main" val="308997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6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Храм Казанской иконы Божией Матери (Собор Казанский)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" y="1287886"/>
            <a:ext cx="5574651" cy="5177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49" y="875763"/>
            <a:ext cx="3700151" cy="5769736"/>
          </a:xfrm>
        </p:spPr>
      </p:pic>
    </p:spTree>
    <p:extLst>
      <p:ext uri="{BB962C8B-B14F-4D97-AF65-F5344CB8AC3E}">
        <p14:creationId xmlns:p14="http://schemas.microsoft.com/office/powerpoint/2010/main" val="386187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4ноября помимо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 народного единства» отмечается ещё и православный праздник. Какой?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965916"/>
            <a:ext cx="10895526" cy="5756856"/>
          </a:xfrm>
        </p:spPr>
      </p:pic>
    </p:spTree>
    <p:extLst>
      <p:ext uri="{BB962C8B-B14F-4D97-AF65-F5344CB8AC3E}">
        <p14:creationId xmlns:p14="http://schemas.microsoft.com/office/powerpoint/2010/main" val="143834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33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 ноября православный – праздник Казанской иконы Божией Матери, считающейся защитницей Москвы от поляков.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июля день обретения иконы в день очищения Москвы от поляков.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246030"/>
            <a:ext cx="9182636" cy="5499279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302375"/>
            <a:ext cx="9182636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821"/>
            <a:ext cx="10515600" cy="8886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опера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М.Глинки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рассказывающая о событиях, когда Москву захватили поляки?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7" y="1120464"/>
            <a:ext cx="8912180" cy="5447762"/>
          </a:xfrm>
        </p:spPr>
      </p:pic>
    </p:spTree>
    <p:extLst>
      <p:ext uri="{BB962C8B-B14F-4D97-AF65-F5344CB8AC3E}">
        <p14:creationId xmlns:p14="http://schemas.microsoft.com/office/powerpoint/2010/main" val="187453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50006"/>
            <a:ext cx="5181600" cy="532695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не спорят,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живут,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объединяет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подвиг и на труд!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 государство,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един народ,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великой силой,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движется вперёд!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463639"/>
            <a:ext cx="5792273" cy="5713323"/>
          </a:xfrm>
        </p:spPr>
      </p:pic>
    </p:spTree>
    <p:extLst>
      <p:ext uri="{BB962C8B-B14F-4D97-AF65-F5344CB8AC3E}">
        <p14:creationId xmlns:p14="http://schemas.microsoft.com/office/powerpoint/2010/main" val="310991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«Иван Сусанин» первоначально опера называлась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«Жизнь за царя».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31168" r="16010" b="5119"/>
          <a:stretch/>
        </p:blipFill>
        <p:spPr>
          <a:xfrm>
            <a:off x="540914" y="1068946"/>
            <a:ext cx="6104586" cy="510801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>
          <a:xfrm>
            <a:off x="7862016" y="1558344"/>
            <a:ext cx="3394120" cy="4618619"/>
          </a:xfrm>
        </p:spPr>
      </p:pic>
    </p:spTree>
    <p:extLst>
      <p:ext uri="{BB962C8B-B14F-4D97-AF65-F5344CB8AC3E}">
        <p14:creationId xmlns:p14="http://schemas.microsoft.com/office/powerpoint/2010/main" val="130319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1807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9" y="25758"/>
            <a:ext cx="10515600" cy="11333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находиться усыпальница Дмитрия Пожарского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Кузьмы Минина?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8" y="1542291"/>
            <a:ext cx="3580803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10" y="1456344"/>
            <a:ext cx="3615530" cy="4523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98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1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0303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усыпальница Дмитрия Пожарского в Суздале,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Кузьмы Минина В Нижнем Новгороде.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13645"/>
            <a:ext cx="5181600" cy="4863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Усыпальница Пожарского.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13645"/>
            <a:ext cx="5181600" cy="4863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Усыпальница Минина.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43" y="1825625"/>
            <a:ext cx="4332303" cy="4539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25" y="1825624"/>
            <a:ext cx="4391695" cy="4539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293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72121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событием связано окончание  Смутного времени?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"/>
          <a:stretch/>
        </p:blipFill>
        <p:spPr>
          <a:xfrm>
            <a:off x="838201" y="811369"/>
            <a:ext cx="10057326" cy="5653825"/>
          </a:xfrm>
        </p:spPr>
      </p:pic>
    </p:spTree>
    <p:extLst>
      <p:ext uri="{BB962C8B-B14F-4D97-AF65-F5344CB8AC3E}">
        <p14:creationId xmlns:p14="http://schemas.microsoft.com/office/powerpoint/2010/main" val="378215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6697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 воцарением Михаила Романова.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00" y="978796"/>
            <a:ext cx="3836675" cy="5447763"/>
          </a:xfrm>
        </p:spPr>
      </p:pic>
    </p:spTree>
    <p:extLst>
      <p:ext uri="{BB962C8B-B14F-4D97-AF65-F5344CB8AC3E}">
        <p14:creationId xmlns:p14="http://schemas.microsoft.com/office/powerpoint/2010/main" val="205921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811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пословицы и поговорки вы знаете со словом «единый»?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5"/>
          <a:stretch/>
        </p:blipFill>
        <p:spPr>
          <a:xfrm>
            <a:off x="656823" y="1171977"/>
            <a:ext cx="11165983" cy="5344733"/>
          </a:xfrm>
        </p:spPr>
      </p:pic>
    </p:spTree>
    <p:extLst>
      <p:ext uri="{BB962C8B-B14F-4D97-AF65-F5344CB8AC3E}">
        <p14:creationId xmlns:p14="http://schemas.microsoft.com/office/powerpoint/2010/main" val="195062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487"/>
            <a:ext cx="10515600" cy="7617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35264"/>
            <a:ext cx="5181600" cy="5241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едины, мы непобедимы.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сила в единении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хлебом единым жив человек.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народ един, он непобедим.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Ручьи сольются – реки, люди соединяться – сила.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счастья – единение.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 единство, что птице счастье.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горы рушит.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единство – там жизнь.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народа – несокрушимая сила.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 народа – его свобода.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пальцы не сойдутся и иголку не ухватишь.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копейки собирается рубль – с единства начинается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609824"/>
            <a:ext cx="6143222" cy="5811838"/>
          </a:xfrm>
        </p:spPr>
      </p:pic>
    </p:spTree>
    <p:extLst>
      <p:ext uri="{BB962C8B-B14F-4D97-AF65-F5344CB8AC3E}">
        <p14:creationId xmlns:p14="http://schemas.microsoft.com/office/powerpoint/2010/main" val="324403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303616" cy="70115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08" y="-15613"/>
            <a:ext cx="10515600" cy="10901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какого события отмечается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1523999" y="1074575"/>
            <a:ext cx="9144001" cy="54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2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1159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 1612году под предводительством Кузьмы Минина и Дмитрия Пожарского была освобождена Москва от польских интервентов.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34" y="1300766"/>
            <a:ext cx="3322749" cy="4568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1" y="1300766"/>
            <a:ext cx="3674176" cy="468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50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364"/>
            <a:ext cx="10515600" cy="935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Россия впервые отпраздновала «День народного единства?»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8368"/>
            <a:ext cx="10842938" cy="5272735"/>
          </a:xfrm>
        </p:spPr>
      </p:pic>
    </p:spTree>
    <p:extLst>
      <p:ext uri="{BB962C8B-B14F-4D97-AF65-F5344CB8AC3E}">
        <p14:creationId xmlns:p14="http://schemas.microsoft.com/office/powerpoint/2010/main" val="249186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1848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4ноября 2005год.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4543"/>
          <a:stretch/>
        </p:blipFill>
        <p:spPr>
          <a:xfrm>
            <a:off x="4048259" y="1275009"/>
            <a:ext cx="4095482" cy="5177306"/>
          </a:xfrm>
        </p:spPr>
      </p:pic>
    </p:spTree>
    <p:extLst>
      <p:ext uri="{BB962C8B-B14F-4D97-AF65-F5344CB8AC3E}">
        <p14:creationId xmlns:p14="http://schemas.microsoft.com/office/powerpoint/2010/main" val="323237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7" y="801973"/>
            <a:ext cx="7005405" cy="5254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7" y="801973"/>
            <a:ext cx="7005405" cy="5254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7" y="801973"/>
            <a:ext cx="7005405" cy="5254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6213"/>
            <a:ext cx="10515600" cy="86288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слово «единство»?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17535" r="400" b="-1183"/>
          <a:stretch/>
        </p:blipFill>
        <p:spPr>
          <a:xfrm>
            <a:off x="506568" y="1300766"/>
            <a:ext cx="11178862" cy="5100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6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57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74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сплочённость, общность, целостность, согласованность, согласие.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04" y="1017431"/>
            <a:ext cx="4265876" cy="5840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40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426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первый памятник в России, поставленный не в честь государя, а в честь народных героев.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4"/>
          <a:stretch/>
        </p:blipFill>
        <p:spPr>
          <a:xfrm>
            <a:off x="838200" y="965916"/>
            <a:ext cx="10727028" cy="574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85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427</Words>
  <Application>Microsoft Office PowerPoint</Application>
  <PresentationFormat>Широкоэкранный</PresentationFormat>
  <Paragraphs>57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 Музей «Аллея Славы» ветеранов Великой Отечественной войны Бирюлёво Восточное.  </vt:lpstr>
      <vt:lpstr>Презентация PowerPoint</vt:lpstr>
      <vt:lpstr>В честь какого события отмечается  «День народного единства»?</vt:lpstr>
      <vt:lpstr>Ответ: в 1612году под предводительством Кузьмы Минина и Дмитрия Пожарского была освобождена Москва от польских интервентов.</vt:lpstr>
      <vt:lpstr>В каком году Россия впервые отпраздновала «День народного единства?»</vt:lpstr>
      <vt:lpstr>Ответ: 4ноября 2005год.</vt:lpstr>
      <vt:lpstr>Что означает слово «единство»?</vt:lpstr>
      <vt:lpstr>Ответ: сплочённость, общность, целостность, согласованность, согласие.</vt:lpstr>
      <vt:lpstr>Назови первый памятник в России, поставленный не в честь государя, а в честь народных героев.</vt:lpstr>
      <vt:lpstr>Ответ: памятник гражданину Минину и князю Пожарскому. </vt:lpstr>
      <vt:lpstr>Перед каким московским собором установлен памятник К. Минину и  Д. Пожарскому?</vt:lpstr>
      <vt:lpstr>Ответ: перед Собором Василия Блаженного.</vt:lpstr>
      <vt:lpstr>На постаменте памятника два барельефа, что на них изображено? Что написано на лицевой стороне постамента?</vt:lpstr>
      <vt:lpstr>Ответ: на постаменте памятника два барельефа – на одном сцена пожертвований жителями Нижнего Новгорода, на другом – бегство поляков из Москвы. На лицевой стороне постамента написано: «Гражданину Минину и князю Пожарскому благодарная Россия. Лета 1818года».</vt:lpstr>
      <vt:lpstr>Как называется храм, поставленный на Красной площади в память об избавлении Москвы от поляков?</vt:lpstr>
      <vt:lpstr>Ответ: Храм Казанской иконы Божией Матери (Собор Казанский)</vt:lpstr>
      <vt:lpstr>4ноября помимо «Дня народного единства» отмечается ещё и православный праздник. Какой? </vt:lpstr>
      <vt:lpstr>Ответ: 4 ноября православный – праздник Казанской иконы Божией Матери, считающейся защитницей Москвы от поляков.  8 июля день обретения иконы в день очищения Москвы от поляков. </vt:lpstr>
      <vt:lpstr>Как называется опера М.Глинки, рассказывающая о событиях, когда Москву захватили поляки?</vt:lpstr>
      <vt:lpstr>Ответ: «Иван Сусанин» первоначально опера называлась  «Жизнь за царя».</vt:lpstr>
      <vt:lpstr>Где находиться усыпальница Дмитрия Пожарского  и Кузьмы Минина?</vt:lpstr>
      <vt:lpstr>Ответ: усыпальница Дмитрия Пожарского в Суздале,  Кузьмы Минина В Нижнем Новгороде.</vt:lpstr>
      <vt:lpstr>С каким событием связано окончание  Смутного времени?</vt:lpstr>
      <vt:lpstr>Ответ: с воцарением Михаила Романова.</vt:lpstr>
      <vt:lpstr>Какие пословицы и поговорки вы знаете со словом «единый»?</vt:lpstr>
      <vt:lpstr>        Ответ: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8798</dc:creator>
  <cp:lastModifiedBy>Пользователь</cp:lastModifiedBy>
  <cp:revision>73</cp:revision>
  <dcterms:created xsi:type="dcterms:W3CDTF">2015-10-21T06:34:33Z</dcterms:created>
  <dcterms:modified xsi:type="dcterms:W3CDTF">2020-10-27T06:37:12Z</dcterms:modified>
</cp:coreProperties>
</file>