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2789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53108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5972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3877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1770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76906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97363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536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3081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5409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1308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9BAA-90FA-403B-96DD-C0C852ABEC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AD91-7A37-4DF2-9E60-5DD381F959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9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63486"/>
            <a:ext cx="9144000" cy="8360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Музей «Аллея Савы» ветеранов Великой отечественной войны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Бирюлёво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Восточное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26080"/>
            <a:ext cx="9144000" cy="3331029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</a:t>
            </a:r>
          </a:p>
          <a:p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художника.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2020г</a:t>
            </a:r>
          </a:p>
        </p:txBody>
      </p:sp>
    </p:spTree>
    <p:extLst>
      <p:ext uri="{BB962C8B-B14F-4D97-AF65-F5344CB8AC3E}">
        <p14:creationId xmlns:p14="http://schemas.microsoft.com/office/powerpoint/2010/main" val="2125330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570"/>
            <a:ext cx="10515600" cy="59236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Прощание Славянки» Константин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0" y="887506"/>
            <a:ext cx="5508812" cy="477370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63871" y="1078524"/>
            <a:ext cx="4988857" cy="50984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«Прощание Славянки», 1974 Картина, написанная в своеобразном «скандинавском» стиле автора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отсылает зрителя к известному маршу «Прощание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Славянки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женщин, отправляющих своих мужей на войну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 остается одной из самых известных и популярных военных песен и по сей день, как гимн памяти и жизнеутверждающей веры в возвращение свободы и любви. </a:t>
            </a:r>
          </a:p>
        </p:txBody>
      </p:sp>
    </p:spTree>
    <p:extLst>
      <p:ext uri="{BB962C8B-B14F-4D97-AF65-F5344CB8AC3E}">
        <p14:creationId xmlns:p14="http://schemas.microsoft.com/office/powerpoint/2010/main" val="2367708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29"/>
            <a:ext cx="10515600" cy="76648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Мать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Неменский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08" y="739589"/>
            <a:ext cx="5352192" cy="488604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954742"/>
            <a:ext cx="5181600" cy="52222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изобразил женщину, сидящую над спящими бойцами в крестьянской  избе,  заботливо укрытых тёплым платком.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может быть и матерью, охраняющей сон своих собственных сыновей-солдат,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 это может быть и обобщенный образ всех матерей тех воинов, что сражаются с врагом.</a:t>
            </a: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4061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61856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«Слава павшим героям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 Богородский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793376"/>
            <a:ext cx="5284694" cy="46708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32965"/>
            <a:ext cx="5181600" cy="46439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сюжетной канве картины «Слава павшим героям» прослеживаются евангельские параллели снятия с креста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оплакивания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мотивом становятся не ужасы войны, а смерть и прощание.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 даже называют драматичным,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«Реквиемом» войны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21949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61856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Героиня Сталинградской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битвы»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Балдина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759759"/>
            <a:ext cx="3818965" cy="533848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3223" y="1062318"/>
            <a:ext cx="5181600" cy="483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«Героиня Сталинградской битвы Наташа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Качуевская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Сталинградской битвы медсестра Наталья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Качуевская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спасла 20 раненых красноармейцев в одиночку, сражаясь с наступающими войсками противника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Оказавшись в окружении захватчиков, она взорвала себя и врага последней гранатой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кисти Ирины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Балдиной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дань памяти ее подвигу.</a:t>
            </a:r>
          </a:p>
        </p:txBody>
      </p:sp>
    </p:spTree>
    <p:extLst>
      <p:ext uri="{BB962C8B-B14F-4D97-AF65-F5344CB8AC3E}">
        <p14:creationId xmlns:p14="http://schemas.microsoft.com/office/powerpoint/2010/main" val="1585492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79337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на Красной площади» К.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Юон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4" y="954742"/>
            <a:ext cx="5392271" cy="466613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954742"/>
            <a:ext cx="5580529" cy="52222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примечательных полотен Константина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панорамная картина «Парад на Красной Площади 7 ноября 41-го 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 создана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 дни, когда немецкие войска подходили к Москве и, казалось, остановить эту черно-серую массу не сможет никакая сила.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парад в эти дни многие политические деятели считали глупостью, пустой затратой средств, которых и так не хватало для нужд Красной Армии, но, он все-таки состоялся.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этот факт лучше всего свидетельствовал о том, что русский народ не сломлен и что Москва «не будет отдана на попирание вандалам».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27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6858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«Триумф победившей Родины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Хмелько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860613"/>
            <a:ext cx="5593977" cy="477370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48717" y="1035426"/>
            <a:ext cx="5123329" cy="5141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картины «Триумф победившей Родины» — Парад Победы, состоявшийся 24 июня 1945 года.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произведения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низложение фашистских знамен к подножию Мавзолея.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Отчётливо узнаваемы Иван Конев, Василий Чуйков, Николай Кузнецов, Леонид Говоров и многие другие полководцы войны.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трепещущий влагой прошедшего дождя воздух, хорошо передано свежее дыхание весеннего дня, и этот общий тон картины прекрасно вводит в основное настроение произведения.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ярком контрасте движения и строгой неподвижности, уверенного спокойствия и энергической силы строится образ всенародного ликования победы.</a:t>
            </a:r>
          </a:p>
        </p:txBody>
      </p:sp>
    </p:spTree>
    <p:extLst>
      <p:ext uri="{BB962C8B-B14F-4D97-AF65-F5344CB8AC3E}">
        <p14:creationId xmlns:p14="http://schemas.microsoft.com/office/powerpoint/2010/main" val="38400717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Великой Отечественной войны художники принимают самое активное участие в борьбе с врагом.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из них ушли сражаться на фронт, другие – в партизанские отряды и народное ополчение.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боями они успевали выпускать газеты, плакаты, карикатуры.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тылу художники были пропагандистами, устраивали выставки, они превратили искусство в оружие против врага – не менее опасное, чем настоящее.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74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59167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«Родина- мать зовёт!» И. Тоидзе,1941год</a:t>
            </a:r>
            <a:endParaRPr lang="ru-RU" sz="3600" i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0612"/>
            <a:ext cx="4191000" cy="574189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0871" y="860613"/>
            <a:ext cx="5732929" cy="48812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графике военных лет занимал плакат. В первые два года войны плакат имел драматическое, даже трагическое звучание.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обрушивал народную ненависть на вторгшегося противника, требовал возмездия, призывал к защите Родины.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мысль об отпоре врагу, и она была выражена суровым, лаконичным изобразительным языком, независимо от творческих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индивидуальностей.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«Родина-мать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зовет!» И.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Тоидзе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клятвой для бойца, призывом к борьбе с врагом!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734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706"/>
            <a:ext cx="10515600" cy="1264024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«Пьем воду родного Днепра. Будем пить из Прута, Немана и Буга!»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Иванов,1943год.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2" t="2614" r="1470" b="1915"/>
          <a:stretch/>
        </p:blipFill>
        <p:spPr>
          <a:xfrm>
            <a:off x="1358153" y="1120869"/>
            <a:ext cx="3455893" cy="505609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465729"/>
            <a:ext cx="5392271" cy="471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этапе, после перелома в ходе войны, меняется и образ плаката и настроение на оптимистичное и, даже, юмористическое.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B.C. Иванов изображает солдата на фоне переправы через Днепр, пьющего воду из каски: «Пьем воду родного Днепра. Будем пить из Прута, Немана и Буга!» (1943).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72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095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«Оборона Севастополя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А. Дейнеки, 1942 год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7" y="900953"/>
            <a:ext cx="5419165" cy="453165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0118" y="1290918"/>
            <a:ext cx="5472952" cy="48322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«Оборона Севастополя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(1942 год) — одна из наиболее знаменитых картин Александра Александровича Дейнеки.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Москве, в настоящее время находится в Русском музее в Санкт-Петербурге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по праву является одной из самых сильных в творчестве художника и одной из самых драматических работ всего советского искусства военного времени.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запечатлён скорбный и величественный подвиг советских бойцов, отдавших свою жизнь при обороне Севастополя в 1942 году.</a:t>
            </a:r>
          </a:p>
        </p:txBody>
      </p:sp>
    </p:spTree>
    <p:extLst>
      <p:ext uri="{BB962C8B-B14F-4D97-AF65-F5344CB8AC3E}">
        <p14:creationId xmlns:p14="http://schemas.microsoft.com/office/powerpoint/2010/main" val="12177634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1518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«Фашист пролетел» А. Пластов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937948"/>
            <a:ext cx="5387788" cy="470814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9129" y="671518"/>
            <a:ext cx="6091517" cy="5505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«Фашист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пролетел» впечатлила участников Тегеранской конференции — руководителей СССР, США и Великобритании, которая состоялась в ноябре 1943 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потом вспоминал Иосиф Сталин, который лично привёз полотно в Тегеран, руководители государств-союзников — президент США Франклин Рузвельт и премьер-министр Великобритании Уинстон Черчилль, увидев её в зале советского посольства, несколько минут не могли вымолвить ни слова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кто хотя бы раз увидел картину Александра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«Фашист пролетел» уже никогда не смогут её забыть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того, они единодушны в своём мнении: вот оно, истинное лицо войны, горькая боль от потери, разоблачение жестокости и бездушности.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7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5"/>
            <a:ext cx="10515600" cy="5782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«Защитники Брестской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крепости»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Кривоногов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" y="1035424"/>
            <a:ext cx="5737412" cy="424927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2882" y="900954"/>
            <a:ext cx="5553636" cy="51636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Кривоногов, «Защитники Брестской крепости»,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1951год.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картин, прославляющих подвиг советских войск, — «Защитники Брестской крепости».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отражения одного из самых трагических и ожесточенных сражений собирался тщательно, по крупицам, и требовал длительного изучения.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 много времени проводил прямо на поле боя. Среди руин крепости были сделаны сотни эскизов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Неувядаемая поэзия героического подвига одетых в военную форму простых советских людей, поэзия веры в победу, которая не гаснет перед лицом смерти… — Писатель Константин Симонов о картине. </a:t>
            </a:r>
          </a:p>
        </p:txBody>
      </p:sp>
    </p:spTree>
    <p:extLst>
      <p:ext uri="{BB962C8B-B14F-4D97-AF65-F5344CB8AC3E}">
        <p14:creationId xmlns:p14="http://schemas.microsoft.com/office/powerpoint/2010/main" val="11338549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2"/>
            <a:ext cx="10515600" cy="71269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с фронта» А. Лактионов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9" y="887506"/>
            <a:ext cx="3724836" cy="47064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62318"/>
            <a:ext cx="5181600" cy="5114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Лактионов, «Письмо с фронта»,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1947год.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Картина, принёсшая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славу, а также Сталинскую премию, изображает близких и соседей солдата-фронтовика за чтением его долгожданного письма с фронта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же писали солдаты домой? Какие мысли заключали в строки на клочках бумаги, а иногда даже на полях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718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918"/>
            <a:ext cx="10515600" cy="5782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«Штурм Сапун- Горы» Петр Мальцев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1" y="1077833"/>
            <a:ext cx="5656212" cy="41858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5612" y="726141"/>
            <a:ext cx="5257800" cy="545082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Сапун-Гора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хорошо укрепленной оборонительной позицией Германии во время советского освобождения Севастополя в мае 1944 года.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1944 года в 10 часов 30 минут советские войска перешли в наступление на участке Сапун-гора —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всему фронту завязались кровопролитные бои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ожесточёнными они были в районе Сапун-горы, где часами длился бой за каждую траншею. Тысячи бойцов и командиров проявили в этот день невиданный героизм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хотя враг яростно сопротивлялся, на отдельных участках по несколько раз переходил в контратаку, ничто уже не могло остановить мощного натиска советских войск.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часов 30 минут первыми вышли на гребень Сапун-горы воины 77-й и 32-й гвардейской стрелковых дивизий.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Потеряв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ключевой форпост, немцы вскоре потеряли весь город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17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1220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Тема Office</vt:lpstr>
      <vt:lpstr>Музей «Аллея Савы» ветеранов Великой отечественной войны Бирюлёво Восточное</vt:lpstr>
      <vt:lpstr>Презентация PowerPoint</vt:lpstr>
      <vt:lpstr>«Родина- мать зовёт!» И. Тоидзе,1941год</vt:lpstr>
      <vt:lpstr>«Пьем воду родного Днепра. Будем пить из Прута, Немана и Буга!» В. Иванов,1943год. </vt:lpstr>
      <vt:lpstr>«Оборона Севастополя» А. Дейнеки, 1942 год</vt:lpstr>
      <vt:lpstr>«Фашист пролетел» А. Пластов</vt:lpstr>
      <vt:lpstr>«Защитники Брестской крепости» П. Кривоногов</vt:lpstr>
      <vt:lpstr>«Письмо с фронта» А. Лактионов</vt:lpstr>
      <vt:lpstr>«Штурм Сапун- Горы» Петр Мальцев</vt:lpstr>
      <vt:lpstr>«Прощание Славянки» Константин Васильев </vt:lpstr>
      <vt:lpstr>«Мать» Б. Неменский </vt:lpstr>
      <vt:lpstr>«Слава павшим героям» Федор Богородский</vt:lpstr>
      <vt:lpstr>«Героиня Сталинградской битвы» Ирина Балдина</vt:lpstr>
      <vt:lpstr>«Парад на Красной площади» К. Юон</vt:lpstr>
      <vt:lpstr>«Триумф победившей Родины» Михаил Хмелько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56</cp:revision>
  <dcterms:created xsi:type="dcterms:W3CDTF">2020-08-20T12:20:21Z</dcterms:created>
  <dcterms:modified xsi:type="dcterms:W3CDTF">2020-11-25T13:43:56Z</dcterms:modified>
</cp:coreProperties>
</file>