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1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9C5E-4B5E-431F-AC70-2688A4F163D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2F0B-428F-477F-B502-FADB50475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5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9C5E-4B5E-431F-AC70-2688A4F163D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2F0B-428F-477F-B502-FADB50475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68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9C5E-4B5E-431F-AC70-2688A4F163D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2F0B-428F-477F-B502-FADB50475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4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9C5E-4B5E-431F-AC70-2688A4F163D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2F0B-428F-477F-B502-FADB50475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2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9C5E-4B5E-431F-AC70-2688A4F163D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2F0B-428F-477F-B502-FADB50475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8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9C5E-4B5E-431F-AC70-2688A4F163D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2F0B-428F-477F-B502-FADB50475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0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9C5E-4B5E-431F-AC70-2688A4F163D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2F0B-428F-477F-B502-FADB50475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9C5E-4B5E-431F-AC70-2688A4F163D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2F0B-428F-477F-B502-FADB50475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9C5E-4B5E-431F-AC70-2688A4F163D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2F0B-428F-477F-B502-FADB50475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9C5E-4B5E-431F-AC70-2688A4F163D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2F0B-428F-477F-B502-FADB50475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9C5E-4B5E-431F-AC70-2688A4F163D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2F0B-428F-477F-B502-FADB50475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1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9C5E-4B5E-431F-AC70-2688A4F163D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2F0B-428F-477F-B502-FADB50475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6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97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4130"/>
            <a:ext cx="9144000" cy="13581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«Школа №947»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«Музей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«Аллея Славы» ветеранов Великой Отечественной войны Бирюлёво Восточное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048871"/>
            <a:ext cx="9144000" cy="5271247"/>
          </a:xfrm>
        </p:spPr>
        <p:txBody>
          <a:bodyPr>
            <a:normAutofit/>
          </a:bodyPr>
          <a:lstStyle/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2"/>
            <a:ext cx="10515600" cy="7933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моря омывают Крым?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7" b="-1"/>
          <a:stretch/>
        </p:blipFill>
        <p:spPr>
          <a:xfrm>
            <a:off x="838200" y="1237128"/>
            <a:ext cx="5181600" cy="488128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41" y="1237128"/>
            <a:ext cx="5181600" cy="4881283"/>
          </a:xfrm>
        </p:spPr>
      </p:pic>
    </p:spTree>
    <p:extLst>
      <p:ext uri="{BB962C8B-B14F-4D97-AF65-F5344CB8AC3E}">
        <p14:creationId xmlns:p14="http://schemas.microsoft.com/office/powerpoint/2010/main" val="22799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2"/>
            <a:ext cx="10515600" cy="7126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Чёрное море                                  Азовское море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1237130"/>
            <a:ext cx="5764306" cy="51771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237129"/>
            <a:ext cx="5620871" cy="5177117"/>
          </a:xfrm>
        </p:spPr>
      </p:pic>
    </p:spTree>
    <p:extLst>
      <p:ext uri="{BB962C8B-B14F-4D97-AF65-F5344CB8AC3E}">
        <p14:creationId xmlns:p14="http://schemas.microsoft.com/office/powerpoint/2010/main" val="25505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2"/>
            <a:ext cx="10515600" cy="94129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город является родиной Черноморского флота?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11941"/>
            <a:ext cx="5777753" cy="4639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92470" y="1586753"/>
            <a:ext cx="4361329" cy="459021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75" y="2608729"/>
            <a:ext cx="3931023" cy="3047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96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8941"/>
            <a:ext cx="10515600" cy="87405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города-герои Крымского полуострова.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5" y="1317812"/>
            <a:ext cx="5481918" cy="5056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7812"/>
            <a:ext cx="5647765" cy="5056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10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72"/>
            <a:ext cx="10515600" cy="138504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какого слова происходит современное название полуострова Крым?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82" y="1519518"/>
            <a:ext cx="5620871" cy="481404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0" y="1825625"/>
            <a:ext cx="44958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Крым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от тюркского слова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вал, стена, ров.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918"/>
            <a:ext cx="10515600" cy="111610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изменения произошли в государственно-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статусе Крыма в 1954 году?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4" y="1600200"/>
            <a:ext cx="5683624" cy="492162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54588" y="1825625"/>
            <a:ext cx="4899212" cy="4351338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передан Украине во время правления Н.С. Хрущева с нарушением Конституции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71269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события произошли в Крыму 16 марта 2014 года?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1385047"/>
            <a:ext cx="6320118" cy="50292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40388" y="1825625"/>
            <a:ext cx="4572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статусе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Крыма-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по наиболее важным вопросам государственного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03542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был подписан договор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воссоединении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Российской Федерацией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7" b="13792"/>
          <a:stretch/>
        </p:blipFill>
        <p:spPr>
          <a:xfrm>
            <a:off x="488577" y="1250576"/>
            <a:ext cx="4110317" cy="254149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4552" y="1344706"/>
            <a:ext cx="4509247" cy="4832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</a:t>
            </a:r>
          </a:p>
          <a:p>
            <a:pPr marL="0" indent="0" algn="ctr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еремония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подписания состоялась в Москве,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Кремлевском дворце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"/>
          <a:stretch/>
        </p:blipFill>
        <p:spPr>
          <a:xfrm>
            <a:off x="3796553" y="3636634"/>
            <a:ext cx="4598893" cy="28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7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2"/>
            <a:ext cx="10515600" cy="9816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означают цвета флага Крыма? Что изображено на гербе Крыма? Что он символизирует?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Белый;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Красный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1426"/>
            <a:ext cx="5921188" cy="47088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5"/>
          <a:stretch/>
        </p:blipFill>
        <p:spPr>
          <a:xfrm>
            <a:off x="2651312" y="1371426"/>
            <a:ext cx="2969559" cy="1984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28" y="3571245"/>
            <a:ext cx="2742483" cy="305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33047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1.Синий-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Белый-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Красный-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героическое прошлое.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Изображён  Серебряный грифон, охраняет землю и небо Крыма-жемчужину.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7" y="1048871"/>
            <a:ext cx="6468035" cy="4988858"/>
          </a:xfrm>
        </p:spPr>
      </p:pic>
    </p:spTree>
    <p:extLst>
      <p:ext uri="{BB962C8B-B14F-4D97-AF65-F5344CB8AC3E}">
        <p14:creationId xmlns:p14="http://schemas.microsoft.com/office/powerpoint/2010/main" val="29694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0757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название Симферополь и 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Симферополя?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1210236"/>
            <a:ext cx="7180731" cy="545950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t="12842" r="15128" b="11906"/>
          <a:stretch/>
        </p:blipFill>
        <p:spPr>
          <a:xfrm>
            <a:off x="7696200" y="1210236"/>
            <a:ext cx="3657600" cy="5459504"/>
          </a:xfrm>
        </p:spPr>
      </p:pic>
    </p:spTree>
    <p:extLst>
      <p:ext uri="{BB962C8B-B14F-4D97-AF65-F5344CB8AC3E}">
        <p14:creationId xmlns:p14="http://schemas.microsoft.com/office/powerpoint/2010/main" val="1698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259"/>
            <a:ext cx="10515600" cy="18825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564776"/>
            <a:ext cx="5181600" cy="561218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Симферополь: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польза, «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город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712694"/>
            <a:ext cx="5181600" cy="563431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Пчела-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собиратель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12549" r="16339" b="12353"/>
          <a:stretch/>
        </p:blipFill>
        <p:spPr>
          <a:xfrm>
            <a:off x="7920317" y="1869141"/>
            <a:ext cx="3025589" cy="4307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9141"/>
            <a:ext cx="5697071" cy="43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186</Words>
  <Application>Microsoft Office PowerPoint</Application>
  <PresentationFormat>Широкоэкранный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ГБОУ «Школа №947»  «Музей «Аллея Славы» ветеранов Великой Отечественной войны Бирюлёво Восточное</vt:lpstr>
      <vt:lpstr>От какого слова происходит современное название полуострова Крым? </vt:lpstr>
      <vt:lpstr>Какие изменения произошли в государственно-  правовом статусе Крыма в 1954 году? </vt:lpstr>
      <vt:lpstr>Какие события произошли в Крыму 16 марта 2014 года? </vt:lpstr>
      <vt:lpstr>Когда был подписан договор о воссоединении  Крыма с Российской Федерацией? </vt:lpstr>
      <vt:lpstr>Что означают цвета флага Крыма? Что изображено на гербе Крыма? Что он символизирует?</vt:lpstr>
      <vt:lpstr>Презентация PowerPoint</vt:lpstr>
      <vt:lpstr>Что означает название Симферополь и   герб Симферополя?</vt:lpstr>
      <vt:lpstr>Презентация PowerPoint</vt:lpstr>
      <vt:lpstr>Какие моря омывают Крым?</vt:lpstr>
      <vt:lpstr>       Чёрное море                                  Азовское море</vt:lpstr>
      <vt:lpstr>Какой город является родиной Черноморского флота? </vt:lpstr>
      <vt:lpstr>Назовите города-герои Крымского полуострова.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60</cp:revision>
  <dcterms:created xsi:type="dcterms:W3CDTF">2021-03-04T13:02:41Z</dcterms:created>
  <dcterms:modified xsi:type="dcterms:W3CDTF">2022-02-25T06:40:03Z</dcterms:modified>
</cp:coreProperties>
</file>