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99" r:id="rId4"/>
    <p:sldId id="280" r:id="rId5"/>
    <p:sldId id="282" r:id="rId6"/>
    <p:sldId id="284" r:id="rId7"/>
    <p:sldId id="283" r:id="rId8"/>
    <p:sldId id="286" r:id="rId9"/>
    <p:sldId id="287" r:id="rId10"/>
    <p:sldId id="289" r:id="rId11"/>
    <p:sldId id="290" r:id="rId12"/>
    <p:sldId id="291" r:id="rId13"/>
    <p:sldId id="293" r:id="rId14"/>
    <p:sldId id="294" r:id="rId15"/>
    <p:sldId id="295" r:id="rId16"/>
    <p:sldId id="300" r:id="rId17"/>
    <p:sldId id="297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2A6D-EA9F-4356-A58A-BEFE88017E57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A590-60C8-4E9E-8D14-5152CE870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2A6D-EA9F-4356-A58A-BEFE88017E57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A590-60C8-4E9E-8D14-5152CE870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2A6D-EA9F-4356-A58A-BEFE88017E57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A590-60C8-4E9E-8D14-5152CE870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2A6D-EA9F-4356-A58A-BEFE88017E57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A590-60C8-4E9E-8D14-5152CE870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2A6D-EA9F-4356-A58A-BEFE88017E57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A590-60C8-4E9E-8D14-5152CE870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2A6D-EA9F-4356-A58A-BEFE88017E57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A590-60C8-4E9E-8D14-5152CE870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2A6D-EA9F-4356-A58A-BEFE88017E57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A590-60C8-4E9E-8D14-5152CE870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2A6D-EA9F-4356-A58A-BEFE88017E57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A590-60C8-4E9E-8D14-5152CE870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2A6D-EA9F-4356-A58A-BEFE88017E57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A590-60C8-4E9E-8D14-5152CE870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2A6D-EA9F-4356-A58A-BEFE88017E57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A590-60C8-4E9E-8D14-5152CE870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2A6D-EA9F-4356-A58A-BEFE88017E57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A590-60C8-4E9E-8D14-5152CE870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C2A6D-EA9F-4356-A58A-BEFE88017E57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4A590-60C8-4E9E-8D14-5152CE870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201622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№947» Музей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«Аллея Славы»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ветеранов Великой Отечественной  войны Бирюлёво Восточное.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888432"/>
          </a:xfrm>
        </p:spPr>
        <p:txBody>
          <a:bodyPr>
            <a:normAutofit fontScale="25000" lnSpcReduction="2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r>
              <a:rPr lang="ru-RU" sz="5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Крыма» –</a:t>
            </a:r>
          </a:p>
          <a:p>
            <a:pPr algn="l"/>
            <a:r>
              <a:rPr lang="ru-RU" sz="1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возвращение домой.</a:t>
            </a:r>
          </a:p>
          <a:p>
            <a:r>
              <a:rPr lang="ru-RU" sz="1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вместе: </a:t>
            </a:r>
          </a:p>
          <a:p>
            <a:pPr algn="r"/>
            <a:r>
              <a:rPr lang="ru-RU" sz="1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«Русские своих не бросают!».</a:t>
            </a:r>
          </a:p>
          <a:p>
            <a:endParaRPr lang="ru-RU" sz="11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endPara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2022год.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62" y="3423"/>
            <a:ext cx="918686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3071193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сказать. Что инициатором такого подарка Украине был Первый  Секретарь КПСС –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Н.С.Хрущёв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Население Крыма в 1959году: русские около 900тысяч, украинцы 260 тысяч, евреи 26тысяч.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Конечно, никто не мог предвидеть, что через 37 лет (после передачи Крыма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краине в1954году) распадётся СССР. В настоящее время юристы, работая с документами по передачи Крыма Украине, пришли к выводу, что передача не имеет силы закона.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393" y="1417638"/>
            <a:ext cx="5364087" cy="4708524"/>
          </a:xfrm>
        </p:spPr>
      </p:pic>
    </p:spTree>
    <p:extLst>
      <p:ext uri="{BB962C8B-B14F-4D97-AF65-F5344CB8AC3E}">
        <p14:creationId xmlns:p14="http://schemas.microsoft.com/office/powerpoint/2010/main" val="3483421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7466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мае 1992года была принята Конституция Республики Крым и введена должность президента. Из воспоминаний украинского президента Кравчука: «…на тот момент официальный Киев рассматривал возможность войны с Крымом…». В марте 1995года решением украинских властей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 Республики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1992года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отменена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4638"/>
            <a:ext cx="5832648" cy="6178698"/>
          </a:xfrm>
        </p:spPr>
      </p:pic>
    </p:spTree>
    <p:extLst>
      <p:ext uri="{BB962C8B-B14F-4D97-AF65-F5344CB8AC3E}">
        <p14:creationId xmlns:p14="http://schemas.microsoft.com/office/powerpoint/2010/main" val="1692996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4638"/>
            <a:ext cx="8568951" cy="6394722"/>
          </a:xfrm>
        </p:spPr>
      </p:pic>
    </p:spTree>
    <p:extLst>
      <p:ext uri="{BB962C8B-B14F-4D97-AF65-F5344CB8AC3E}">
        <p14:creationId xmlns:p14="http://schemas.microsoft.com/office/powerpoint/2010/main" val="2262114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1" y="0"/>
            <a:ext cx="3600450" cy="23762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54" y="426075"/>
            <a:ext cx="5112568" cy="557748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1" b="110"/>
          <a:stretch/>
        </p:blipFill>
        <p:spPr>
          <a:xfrm>
            <a:off x="242609" y="2037987"/>
            <a:ext cx="3519580" cy="25074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4" y="4288131"/>
            <a:ext cx="3449775" cy="25698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1844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7869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марта подписан межгосударственный договор между Российской Федерацией и Республикой Крым о принятии в Российскую Федерацию Республики Крым. В соответствии с договором в составе РФ образуются новые субъекты – Республика Крым и город Федерального значения Севастополь.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21марта в Крыму образован одноимённый Федеральный Округ с центром в Симферополе.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22марта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крымчане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начали подавать заявления на получение российского паспорта.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24марта в Крыму рубль стал официальной валютой.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присоединения к России Крым избежал кровавых событий. В мировой истории. пожалуй, нет подобных примеров.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" t="11887" r="153" b="14416"/>
          <a:stretch/>
        </p:blipFill>
        <p:spPr>
          <a:xfrm>
            <a:off x="3635896" y="1600200"/>
            <a:ext cx="5256584" cy="4133056"/>
          </a:xfrm>
        </p:spPr>
      </p:pic>
    </p:spTree>
    <p:extLst>
      <p:ext uri="{BB962C8B-B14F-4D97-AF65-F5344CB8AC3E}">
        <p14:creationId xmlns:p14="http://schemas.microsoft.com/office/powerpoint/2010/main" val="2605263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2304256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2046470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Символика Республики Крым.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/>
        </p:blipFill>
        <p:spPr>
          <a:xfrm>
            <a:off x="323528" y="2204864"/>
            <a:ext cx="4392488" cy="302433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9" r="18605"/>
          <a:stretch/>
        </p:blipFill>
        <p:spPr>
          <a:xfrm>
            <a:off x="4499992" y="1772816"/>
            <a:ext cx="3528392" cy="46743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930"/>
            <a:ext cx="8229600" cy="122413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–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драгоценнейшая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жемчужина в короне Российской империи».          </a:t>
            </a: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«Крым для России – это флот, героизм и гордость». </a:t>
            </a:r>
            <a:r>
              <a:rPr lang="ru-RU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В.В.Путин</a:t>
            </a:r>
            <a:endParaRPr lang="ru-RU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8229600" cy="5102027"/>
          </a:xfrm>
        </p:spPr>
      </p:pic>
    </p:spTree>
    <p:extLst>
      <p:ext uri="{BB962C8B-B14F-4D97-AF65-F5344CB8AC3E}">
        <p14:creationId xmlns:p14="http://schemas.microsoft.com/office/powerpoint/2010/main" val="350172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ждал чуда, мы верили, что оно свершится, и многое сделали для того, чтобы это чудо стало явью, реальностью, и Россия нам в этом помогла, потому что «Мы вместе», потому что Крым – это Россия!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5NgaqhJkvD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07604" y="1417638"/>
            <a:ext cx="7128792" cy="4963690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3" t="3814" r="5641"/>
          <a:stretch/>
        </p:blipFill>
        <p:spPr>
          <a:xfrm>
            <a:off x="-108520" y="-486816"/>
            <a:ext cx="9252520" cy="7344816"/>
          </a:xfrm>
        </p:spPr>
      </p:pic>
    </p:spTree>
    <p:extLst>
      <p:ext uri="{BB962C8B-B14F-4D97-AF65-F5344CB8AC3E}">
        <p14:creationId xmlns:p14="http://schemas.microsoft.com/office/powerpoint/2010/main" val="2196995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9846"/>
            <a:ext cx="9144000" cy="68778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74638"/>
            <a:ext cx="3099479" cy="20579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8727" y="3555090"/>
            <a:ext cx="381642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58459" y="4848679"/>
            <a:ext cx="2451407" cy="1800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128" y="102984"/>
            <a:ext cx="3840360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66732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" y="-21937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Конец османскому господству в Крыму положила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турецкая война 1768-1774гг.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18" y="3789040"/>
            <a:ext cx="4316412" cy="3047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339" y="908720"/>
            <a:ext cx="1702719" cy="301947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6" r="27672" b="11437"/>
          <a:stretch/>
        </p:blipFill>
        <p:spPr>
          <a:xfrm>
            <a:off x="6156176" y="1600200"/>
            <a:ext cx="2808311" cy="50057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06" y="908720"/>
            <a:ext cx="3987021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5094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В1853году вспыхнула Крымская война.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3869335" cy="25922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t="6850" b="6848"/>
          <a:stretch/>
        </p:blipFill>
        <p:spPr>
          <a:xfrm>
            <a:off x="4751368" y="1484784"/>
            <a:ext cx="4088344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8" y="3573016"/>
            <a:ext cx="4079160" cy="31409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546879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92382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Памятники: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В.А.Корнилову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П.С.Нахимову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Э.И.Тотлебину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бюст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В.И.Истомину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памятник затопленным кораблям.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1" r="22105"/>
          <a:stretch/>
        </p:blipFill>
        <p:spPr>
          <a:xfrm>
            <a:off x="218312" y="912552"/>
            <a:ext cx="1944216" cy="271027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2" t="9509" r="3718" b="6"/>
          <a:stretch/>
        </p:blipFill>
        <p:spPr>
          <a:xfrm>
            <a:off x="2293808" y="912551"/>
            <a:ext cx="1944216" cy="271027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8" t="11444" r="10838" b="6909"/>
          <a:stretch/>
        </p:blipFill>
        <p:spPr>
          <a:xfrm>
            <a:off x="4283675" y="912551"/>
            <a:ext cx="1930319" cy="26863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7" r="22120"/>
          <a:stretch/>
        </p:blipFill>
        <p:spPr>
          <a:xfrm>
            <a:off x="6481602" y="1601622"/>
            <a:ext cx="2381855" cy="5067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4" t="2750" r="2421" b="2750"/>
          <a:stretch/>
        </p:blipFill>
        <p:spPr>
          <a:xfrm>
            <a:off x="2268692" y="3789040"/>
            <a:ext cx="194421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54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результате Крымской войны Россия потеряла влияние на Балканах и временно лишилась Черноморского флота, однако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рым остался русским.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с составе императорской России Крым являет миру образцы величия русской духовности: «Бахчисарайский фонтан»,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А.Пушкина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«Севастопольские рассказы» Льва Толстого беспримерной стойкости и мужества русского солдата в годы Крымской войны. Не вспомнить те героические страницы в истории России нельзя, хотя бы потому, что именно в эти годы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исполняется 169-я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годовщина тем событиям.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имена адмиралов П.С. Нахимова, В.А. Корнилова в нашем сознании прочно связаны с победой 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Синопском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сражении и с героической обороной Севастополя. Фигуры этих адмиралов можно видеть на фризе памятника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Тысячилетие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России». На полях сражений в Крыму проявился талант и гражданский подвиг великого русского хирурга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Н.Пирогова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беспримерное самопожертвование сестёр милосердия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Крестовоздвиженской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общины. Именно эту общину следует считать прообразом организации международного Красного Креста.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t="17451" r="22001" b="9050"/>
          <a:stretch/>
        </p:blipFill>
        <p:spPr>
          <a:xfrm>
            <a:off x="1326468" y="3886682"/>
            <a:ext cx="1805372" cy="27106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8" t="5901" r="18567" b="9051"/>
          <a:stretch/>
        </p:blipFill>
        <p:spPr>
          <a:xfrm>
            <a:off x="3627446" y="3886682"/>
            <a:ext cx="1952666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0" t="13601" r="24801" b="8000"/>
          <a:stretch/>
        </p:blipFill>
        <p:spPr>
          <a:xfrm>
            <a:off x="5845368" y="3886682"/>
            <a:ext cx="2736304" cy="27606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5021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в истории СССР выпали и годы суровых испытаний, когда приходилось самоотверженно защищать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своё Отечество,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онечно же,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ечь идёт о Великой Отечественной войне,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1941года началась немецкая оккупация Крыма. Гитлер заявил: « Крым должен быть освобождён от всех чужаков и заселён немцами». По предложению Гитлера Крым превращался в имперскую область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Готенланд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(страна готов),   Симферополь переименовывался в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Готебург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(город готов), Севастополь получил название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Теодорихсхафен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(гавань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Теодориха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короля готов, жившего в 5в). 11апреля 1944года началось освобождение Крыма. История подтвердила, что красноармейцы и краснофлотцы своим мужеством и стойкостью, проявленными в жестоких боях с немецкими войсками за Крым, оказались, достойными памяти своих предков –Героям Крымской войны 19в. Лучшим тому подтверждением служит учреждение ордена «Нахимова», медали «За оборону Севастополя». Глубоко символично и то, что день освобождения Севастополя 9мая 1944года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овпал с днём Победы над фашистской Германией. И именно в Крыму, в Ялте внешняя политика Советского государства праздновала свой триумф.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4" b="10255"/>
          <a:stretch/>
        </p:blipFill>
        <p:spPr>
          <a:xfrm>
            <a:off x="457200" y="3801678"/>
            <a:ext cx="3862743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01678"/>
            <a:ext cx="3696444" cy="2662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43781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28228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614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ГБОУ «Школа №947» Музей «Аллея Славы»  ветеранов Великой Отечественной  войны Бирюлёво Восточное. </vt:lpstr>
      <vt:lpstr>Презентация PowerPoint</vt:lpstr>
      <vt:lpstr>Презентация PowerPoint</vt:lpstr>
      <vt:lpstr>Конец османскому господству в Крыму положила  Русско – турецкая война 1768-1774гг.</vt:lpstr>
      <vt:lpstr>В1853году вспыхнула Крымская война.</vt:lpstr>
      <vt:lpstr>Памятники: В.А.Корнилову, П.С.Нахимову, Э.И.Тотлебину,  бюст В.И.Истомину, памятник затопленным кораблям.</vt:lpstr>
      <vt:lpstr> В результате Крымской войны Россия потеряла влияние на Балканах и временно лишилась Черноморского флота, однако Крым остался русским.</vt:lpstr>
      <vt:lpstr>Но в истории СССР выпали и годы суровых испытаний, когда приходилось самоотверженно защищать своё Отечество, конечно же, речь идёт о Великой Отечественной войне,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Символика Республики Крым.</vt:lpstr>
      <vt:lpstr>«Крым –драгоценнейшая жемчужина в короне Российской империи».          Екатерина Великая  «Крым для России – это флот, героизм и гордость». В.В.Путин</vt:lpstr>
      <vt:lpstr>    Крым ждал чуда, мы верили, что оно свершится, и многое сделали для того, чтобы это чудо стало явью, реальностью, и Россия нам в этом помогла, потому что «Мы вместе», потому что Крым – это Россия!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Крыма</dc:title>
  <dc:creator>ASUS</dc:creator>
  <cp:lastModifiedBy>Пользователь</cp:lastModifiedBy>
  <cp:revision>211</cp:revision>
  <dcterms:created xsi:type="dcterms:W3CDTF">2015-08-13T18:43:08Z</dcterms:created>
  <dcterms:modified xsi:type="dcterms:W3CDTF">2022-03-02T11:48:52Z</dcterms:modified>
</cp:coreProperties>
</file>