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3" r:id="rId8"/>
    <p:sldId id="262" r:id="rId9"/>
    <p:sldId id="272" r:id="rId10"/>
    <p:sldId id="273" r:id="rId11"/>
    <p:sldId id="264" r:id="rId12"/>
    <p:sldId id="265" r:id="rId13"/>
    <p:sldId id="267" r:id="rId14"/>
    <p:sldId id="266" r:id="rId15"/>
    <p:sldId id="268" r:id="rId16"/>
    <p:sldId id="27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0A90-955E-417F-B329-671916AF5F45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3B00-07D3-45CC-86B5-AFB11280C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9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213"/>
            <a:ext cx="12236825" cy="6883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1953" y="215152"/>
            <a:ext cx="9144000" cy="11564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№947»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0894" y="2460811"/>
            <a:ext cx="9144000" cy="4101353"/>
          </a:xfrm>
        </p:spPr>
        <p:txBody>
          <a:bodyPr>
            <a:normAutofit fontScale="62500" lnSpcReduction="20000"/>
          </a:bodyPr>
          <a:lstStyle/>
          <a:p>
            <a:r>
              <a:rPr lang="ru-RU" sz="7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</a:t>
            </a:r>
          </a:p>
          <a:p>
            <a:r>
              <a:rPr lang="ru-RU" sz="7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7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endParaRPr lang="ru-RU" sz="9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2020год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9816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1325 + (1242 —  1240) = 1327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3"/>
          <a:stretch/>
        </p:blipFill>
        <p:spPr>
          <a:xfrm>
            <a:off x="421340" y="1358153"/>
            <a:ext cx="5992907" cy="50157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8024" y="1358153"/>
            <a:ext cx="5593976" cy="481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1325г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начало правления князя Ивана Калиты в Москве;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1242г—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рыцарей на Чудском озере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разгром шведов на реке Неве князем Александром Ярославичем;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1327г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антиордынское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восстание в Твери.</a:t>
            </a:r>
          </a:p>
        </p:txBody>
      </p:sp>
    </p:spTree>
    <p:extLst>
      <p:ext uri="{BB962C8B-B14F-4D97-AF65-F5344CB8AC3E}">
        <p14:creationId xmlns:p14="http://schemas.microsoft.com/office/powerpoint/2010/main" val="39939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9"/>
            <a:ext cx="10515600" cy="11445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этими событиями 100 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связаны с освобождением Руси от одного и того же завоевателя. Первое событие послужило началом освобождения Руси, а второе ее полным освобождением. О каких событиях идет речь?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1961"/>
          <a:stretch/>
        </p:blipFill>
        <p:spPr>
          <a:xfrm>
            <a:off x="1385047" y="1425388"/>
            <a:ext cx="8417860" cy="5284693"/>
          </a:xfrm>
        </p:spPr>
      </p:pic>
    </p:spTree>
    <p:extLst>
      <p:ext uri="{BB962C8B-B14F-4D97-AF65-F5344CB8AC3E}">
        <p14:creationId xmlns:p14="http://schemas.microsoft.com/office/powerpoint/2010/main" val="38237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683"/>
            <a:ext cx="10515600" cy="8337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1480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1380 = 100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31259"/>
            <a:ext cx="5181600" cy="4845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Битва.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9365" y="820271"/>
            <a:ext cx="4334434" cy="5356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1380г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Куликовская битва начало освобождения Руси от ордынского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владычества;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1480г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«Стояние на реке Угре». Полное освобождение Руси от ордынского владычества.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" y="1828801"/>
            <a:ext cx="5538694" cy="4657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7542"/>
            <a:ext cx="5871882" cy="37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событиями связана эта дата?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дате начала Северной войны прибавить продолжительность Ливонской войны.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9" y="1976718"/>
            <a:ext cx="5580528" cy="43481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7354" y="1264025"/>
            <a:ext cx="4966446" cy="49129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война.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7156" r="1966" b="2631"/>
          <a:stretch/>
        </p:blipFill>
        <p:spPr>
          <a:xfrm>
            <a:off x="336176" y="1411941"/>
            <a:ext cx="5625353" cy="49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9816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1700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(1583 —  1558) = 1725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7" y="1479176"/>
            <a:ext cx="5526740" cy="453165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20706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1700г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начало Северной войны;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1583)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Ливонская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6862" r="7990" b="17255"/>
          <a:stretch/>
        </p:blipFill>
        <p:spPr>
          <a:xfrm>
            <a:off x="6096000" y="2433918"/>
            <a:ext cx="5818093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106231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месте в устье Невы выдающийся новгородский князь разбил шведов. А спустя 463 года здесь застучали топоры, по приказу царя началось строительство новой столицы.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9"/>
          <a:stretch/>
        </p:blipFill>
        <p:spPr>
          <a:xfrm>
            <a:off x="268941" y="1445558"/>
            <a:ext cx="5452782" cy="21179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7965" y="1586753"/>
            <a:ext cx="4397188" cy="45902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 каком князе идет речь, и когда произошло это событие?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приказу, какого царя началось строительство новой столицы?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была заложена новая столица, и как ее назвали?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связывает  эти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события?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8624"/>
            <a:ext cx="5795682" cy="27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5342" r="3029" b="3999"/>
          <a:stretch/>
        </p:blipFill>
        <p:spPr>
          <a:xfrm>
            <a:off x="188258" y="64059"/>
            <a:ext cx="4760259" cy="31094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45459"/>
            <a:ext cx="5181600" cy="5531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Александр Ярославич (Невский);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Невская битва.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 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3.1240г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1703г,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Невская битва;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1703г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основание Санкт-Петербурга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битва со шведами;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1703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шла Северная война (1700 — 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1721гг, в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Россия также воевала со шведами.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2500" r="2574" b="16250"/>
          <a:stretch/>
        </p:blipFill>
        <p:spPr>
          <a:xfrm>
            <a:off x="188258" y="3474572"/>
            <a:ext cx="4760259" cy="31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98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5158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пожелать вам удачи. Помните, что вы всё знаете и умеете, что вам все под силу и всё нипочем. А удача пусть вас натолкнет на светлую мысль, на правильный ответ. Соберитесь с мыслями и — вперед!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6254" r="7087" b="3818"/>
          <a:stretch/>
        </p:blipFill>
        <p:spPr>
          <a:xfrm>
            <a:off x="3079376" y="1690689"/>
            <a:ext cx="5526742" cy="4696664"/>
          </a:xfrm>
        </p:spPr>
      </p:pic>
    </p:spTree>
    <p:extLst>
      <p:ext uri="{BB962C8B-B14F-4D97-AF65-F5344CB8AC3E}">
        <p14:creationId xmlns:p14="http://schemas.microsoft.com/office/powerpoint/2010/main" val="20830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7919"/>
            <a:ext cx="10515600" cy="11429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дате принятия Русью христианства прибавить дату гибели князя, который всегда соблюдал правила рыцарской чести — никогда не нападал врасплох. Это ему принадлежат слова: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«Иду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вы».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среднее арифметическое и назовите событие, которое связанно с числом,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полученным в результате.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87" y="1559860"/>
            <a:ext cx="5181600" cy="471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559860"/>
            <a:ext cx="5181600" cy="4808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59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06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161365"/>
            <a:ext cx="11013141" cy="8740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988 + 972): 2 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7318" y="1156448"/>
            <a:ext cx="5181600" cy="5325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988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принятие Русью христианства;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972г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гибель князя Святослава.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Святослав Игоревич погиб весной 972 года — пытаясь подняться вверх по Днепру он попал в засаду печенегов на одном из днепровских порогов и был убит.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978)980г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начало правления князя Владимира.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42047" y="739588"/>
            <a:ext cx="5777753" cy="5437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«Иду на Вы»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1791820"/>
            <a:ext cx="2556260" cy="4010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438" y="1774824"/>
            <a:ext cx="2597121" cy="39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482" y="165754"/>
            <a:ext cx="10515600" cy="11812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даты принятия первого судебника вычесть продолжительность правления Ярослава Мудрого. С каким событием связан полученный результат?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315757"/>
            <a:ext cx="5217459" cy="48612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 Мудрый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9"/>
          <a:stretch/>
        </p:blipFill>
        <p:spPr>
          <a:xfrm>
            <a:off x="389965" y="1347040"/>
            <a:ext cx="5782234" cy="5161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63" y="2357998"/>
            <a:ext cx="4168813" cy="34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860610"/>
          </a:xfrm>
        </p:spPr>
        <p:txBody>
          <a:bodyPr/>
          <a:lstStyle/>
          <a:p>
            <a:r>
              <a:rPr lang="ru-RU" sz="2800" dirty="0" smtClean="0"/>
              <a:t>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1497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(1054 —  1019) =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1462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52282"/>
            <a:ext cx="5181600" cy="472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1497 — принятие первого судебника;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последний год правления князя Ярослава Мудрого;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первый год правления князя Ярослава Мудрого;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1462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начало правления Ивана III.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3753" y="874060"/>
            <a:ext cx="5576047" cy="53029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1" y="1452282"/>
            <a:ext cx="4083423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0607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выдающийся русский князь, причисленный православной церковью к лику святых, умер в возрасте 43 лет. До полного освобождения Руси от ордынского владычества оставалось еще 217 лет. О каком князе идет речь, и когда он родился?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8271"/>
          <a:stretch/>
        </p:blipFill>
        <p:spPr>
          <a:xfrm>
            <a:off x="358589" y="1707776"/>
            <a:ext cx="5858435" cy="48678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2" y="1196788"/>
            <a:ext cx="5365376" cy="5378823"/>
          </a:xfrm>
        </p:spPr>
      </p:pic>
    </p:spTree>
    <p:extLst>
      <p:ext uri="{BB962C8B-B14F-4D97-AF65-F5344CB8AC3E}">
        <p14:creationId xmlns:p14="http://schemas.microsoft.com/office/powerpoint/2010/main" val="358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1480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(217 + 43) = 1220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1237130"/>
            <a:ext cx="3946077" cy="540571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1480г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освобождение Руси от ордынского владычества;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1220г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родился Александр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Невский.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94129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событием связана эта дата, если к дате начала правления князя Ивана Калиты прибавить разность битв на Чудском озере и Невской битвы?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5393" r="19701"/>
          <a:stretch/>
        </p:blipFill>
        <p:spPr>
          <a:xfrm>
            <a:off x="564779" y="1595856"/>
            <a:ext cx="3671047" cy="448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96788"/>
            <a:ext cx="5181600" cy="49801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Ледовое побоище.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>
          <a:xfrm>
            <a:off x="4881284" y="1461386"/>
            <a:ext cx="5096436" cy="2514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6863" r="3283" b="4902"/>
          <a:stretch/>
        </p:blipFill>
        <p:spPr>
          <a:xfrm>
            <a:off x="6629400" y="3975987"/>
            <a:ext cx="4975413" cy="261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37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571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ГБОУ «Школа №947» Музей «Аллея Славы» ветеранов Великой Отечественной войны Бирюлёво Восточное.</vt:lpstr>
      <vt:lpstr>Хочу пожелать вам удачи. Помните, что вы всё знаете и умеете, что вам все под силу и всё нипочем. А удача пусть вас натолкнет на светлую мысль, на правильный ответ. Соберитесь с мыслями и — вперед!</vt:lpstr>
      <vt:lpstr>К дате принятия Русью христианства прибавить дату гибели князя, который всегда соблюдал правила рыцарской чести — никогда не нападал врасплох. Это ему принадлежат слова:  «Иду на вы». Вычислите среднее арифметическое и назовите событие, которое связанно с числом, полученным в результате.</vt:lpstr>
      <vt:lpstr>   Решение: (988 + 972): 2 = 980 </vt:lpstr>
      <vt:lpstr>От даты принятия первого судебника вычесть продолжительность правления Ярослава Мудрого. С каким событием связан полученный результат?</vt:lpstr>
      <vt:lpstr>                           Решение: 1497 — (1054 —  1019) = 1462 </vt:lpstr>
      <vt:lpstr>Этот выдающийся русский князь, причисленный православной церковью к лику святых, умер в возрасте 43 лет. До полного освобождения Руси от ордынского владычества оставалось еще 217 лет. О каком князе идет речь, и когда он родился?</vt:lpstr>
      <vt:lpstr>Решение: 1480 — (217 + 43) = 1220</vt:lpstr>
      <vt:lpstr>С каким событием связана эта дата, если к дате начала правления князя Ивана Калиты прибавить разность битв на Чудском озере и Невской битвы?</vt:lpstr>
      <vt:lpstr>Решение: 1325 + (1242 —  1240) = 1327</vt:lpstr>
      <vt:lpstr>Между двумя этими событиями 100 лет.  Оба они связаны с освобождением Руси от одного и того же завоевателя. Первое событие послужило началом освобождения Руси, а второе ее полным освобождением. О каких событиях идет речь?</vt:lpstr>
      <vt:lpstr>Решение: 1480 — 1380 = 100</vt:lpstr>
      <vt:lpstr>С какими событиями связана эта дата?  Если к дате начала Северной войны прибавить продолжительность Ливонской войны.</vt:lpstr>
      <vt:lpstr>Решение: 1700 + (1583 —  1558) = 1725</vt:lpstr>
      <vt:lpstr>На этом месте в устье Невы выдающийся новгородский князь разбил шведов. А спустя 463 года здесь застучали топоры, по приказу царя началось строительство новой столицы.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74</cp:revision>
  <dcterms:created xsi:type="dcterms:W3CDTF">2020-11-06T11:38:25Z</dcterms:created>
  <dcterms:modified xsi:type="dcterms:W3CDTF">2020-11-08T07:45:30Z</dcterms:modified>
</cp:coreProperties>
</file>