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6" r:id="rId5"/>
    <p:sldId id="281" r:id="rId6"/>
    <p:sldId id="259" r:id="rId7"/>
    <p:sldId id="277" r:id="rId8"/>
    <p:sldId id="266" r:id="rId9"/>
    <p:sldId id="280" r:id="rId10"/>
    <p:sldId id="260" r:id="rId11"/>
    <p:sldId id="261" r:id="rId12"/>
    <p:sldId id="275" r:id="rId13"/>
    <p:sldId id="274" r:id="rId14"/>
    <p:sldId id="262" r:id="rId15"/>
    <p:sldId id="263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1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1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7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4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C24D-EBCA-41BA-AB78-311F9B76AAA4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4017-A6A3-471A-9A22-743BF495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812"/>
            <a:ext cx="9144000" cy="342722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№947»  музей «Аллея Славы»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Великой Отечественной войны Бирюлёво Восточное.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4256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«Исторические памятники Москвы».</a:t>
            </a:r>
          </a:p>
          <a:p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26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какого события в Москве был построен Манеж?	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874060"/>
            <a:ext cx="5791200" cy="5580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981636"/>
            <a:ext cx="5782235" cy="5472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Манеж был построен в 1817г в честь пятилетия победы в Отечественной войне 1812 года.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1824—1825 годах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Осип Бове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 фасады Манежа в стиле ампир. Первоначально Манеж назывался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Экзерциргауз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предназначался для строевой подготовки войск.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1831 года в здании стали проводиться выставки и народные гуляния, ещё позднее — концерты и балы.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революции большевики устроили в его помещениях казарму, затем — гараж правительственных автомобилей.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1957 году учреждению был присвоен статус Центрального выставочного зала, в нём регулярно стали проводиться выставки и другие публичные мероприятия.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здание сильно пострадало от пожара и было перестроено по проекту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 Павла Андреева.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площадках музейно-выставочного объединения организуются выставки, концерты, лекционные курсы.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720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7"/>
            <a:ext cx="10515600" cy="7664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какого события построен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 Покрова Пресвятой Богородицы?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1106" y="1217753"/>
            <a:ext cx="5181600" cy="495921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Покрова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Божией Матери (собор Василия Блаженного) - главный храм Красной площади и всей Москвы.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середине XVI века по указу Ивана Грозного (1555-1561)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взятия Казанского ханства - части бывшей Золотой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Орды.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Архитекторы 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Барма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Постник.</a:t>
            </a:r>
            <a:endParaRPr lang="ru-RU" sz="2400" i="1" dirty="0"/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1217753"/>
            <a:ext cx="6212541" cy="5371306"/>
          </a:xfrm>
        </p:spPr>
      </p:pic>
    </p:spTree>
    <p:extLst>
      <p:ext uri="{BB962C8B-B14F-4D97-AF65-F5344CB8AC3E}">
        <p14:creationId xmlns:p14="http://schemas.microsoft.com/office/powerpoint/2010/main" val="2745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0433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установлен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4 июля 1980 года на одноимённой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площади…….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Ленинском проспекте.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установлен Монумент?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/>
          <a:stretch/>
        </p:blipFill>
        <p:spPr>
          <a:xfrm>
            <a:off x="2716306" y="1492624"/>
            <a:ext cx="4155141" cy="51233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6943" y="1195754"/>
            <a:ext cx="4571998" cy="5166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первому космонавту Земли Юрию Алексеевичу Гагарину.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установлен в 1980 году к Олимпийским играм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Гагарина на Ленинском проспекте.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 памятника было выбрано не случайно — именно по Ленинскому проспекту Юрий Гагарин въехал в город из аэропорта «Внуково», чтобы сделать доклад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первого полёта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 — скульптор Павел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" y="934571"/>
            <a:ext cx="2487706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6158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памятник и где установлен?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2" y="1086454"/>
            <a:ext cx="6062210" cy="53546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2846" y="1301262"/>
            <a:ext cx="4710953" cy="48757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«Рабочий и колхозница»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женской и мужской фигур, которые запечатлены в движении и держат в вытянутых руках серп и молот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был создан к парижской международной выставке 1937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оттуда, установлен на ВДНХ.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скульптурной группы –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Мухина.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6161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храм в Москве построен в честь победы в Отечественной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15176" r="482" b="11267"/>
          <a:stretch/>
        </p:blipFill>
        <p:spPr>
          <a:xfrm>
            <a:off x="147917" y="1131967"/>
            <a:ext cx="6414247" cy="5472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9740" y="1021975"/>
            <a:ext cx="5338484" cy="558219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Христа Спасителя</a:t>
            </a:r>
          </a:p>
          <a:p>
            <a:pPr marL="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первого храма в честь победы в Отечественной войне 1812 года было принято императором Александром I сразу же, закладка храма во имя Христа Спасителя по проекту архитектора Александра </a:t>
            </a:r>
            <a:r>
              <a:rPr lang="ru-RU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Витберга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состоялась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1817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Воробьёвых горах. Однако в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1825 году работы были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остановлены. 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проекта был назначен архитектор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Тон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1839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состоялась торжественная закладка собора на Волхонке. Строительство началось фактически за 2 года до того и было завершено в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1860 году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чего создавался интерьер и внутреннее убранство;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мая 1883 года первый храм был освящён.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храма было разрушено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1931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результате сталинской реконструкции Москвы. Площадку планировалось отдать под строительство Дворца Советов, в итоге на этом месте был создан бассейн «Москва». Здание храма воссоздано на цоколе с использованием других строительных материалов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1994—1999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годах.</a:t>
            </a:r>
          </a:p>
          <a:p>
            <a:pPr marL="0" indent="0" algn="just"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нового храма выполнен архитекторами Михаилом Посохиным, Алексеем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Денисовым 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другими.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9278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храм построен на Красной площади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освобождения Москвы от поляков и в честь воцарения династии Романовых?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" y="1331260"/>
            <a:ext cx="6696636" cy="52981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53834" y="1492624"/>
            <a:ext cx="4733365" cy="4684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Казанский собор был построен на средства военачальника Дмитрия Пожарского в память о победе России в Московской битве 1612 год.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основан в 1625 году. Снесён в 1936-м во время сталинской реконструкции района Манежной площади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 в 1990—1993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 по проекту архитекторов Олега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Журина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Геннадия Макеева.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47610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первый памятник столицы установленный, народным героям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Красной площади?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 честь памятных событий устанавливали только арки и храмы</a:t>
            </a:r>
            <a:r>
              <a:rPr lang="ru-RU" sz="2800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1723292"/>
            <a:ext cx="5621215" cy="4712677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Минину и князю Пожарскому благодарная Россия. Лета 1818года».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Минину и Пожарскому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1818 году к 200-летию со дня победы отечественных ополченцев над интервентами</a:t>
            </a:r>
            <a:r>
              <a:rPr lang="ru-RU" dirty="0" smtClean="0"/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– 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Мартос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7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6682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установлен в столице Монумент Победы?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13463"/>
          <a:stretch/>
        </p:blipFill>
        <p:spPr>
          <a:xfrm>
            <a:off x="351692" y="984738"/>
            <a:ext cx="5578461" cy="55639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0118" y="984738"/>
            <a:ext cx="5033682" cy="5227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Победы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на Поклонной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горе. Проект реализован к 1995 году.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собой солдатский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штык.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Монумента Победы – 141,8 метров. Цифра не случайна: 1418 дней и ночей длилась Великая Отечественная.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обелиске закреплена богиня Ника, а у подножья – Георгий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Победоносец.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проекта-Зураб Церетели.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9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64545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древнейший архитектурный ансамбль Москвы.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874059"/>
            <a:ext cx="9695330" cy="5707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4" y="874060"/>
            <a:ext cx="10296472" cy="5707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4" y="874058"/>
            <a:ext cx="10247165" cy="5707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7509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воздвигнутый крестителю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9776" y="1118488"/>
            <a:ext cx="5580530" cy="5058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Святославович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новгородским князем в 970 году, захватил киевский престол в 978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988 году принял христианство по греческому обряду, а также сделал его государственной религией Киевской Руси.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крещении получил христианское имя Василий.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именами Владимир I, Владимир Святой, Владимир Великий, Красно Солнышко, Владимир Креститель (в церковной истории).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5" y="1118488"/>
            <a:ext cx="5029199" cy="5392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1317811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Владимиру Великому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монументальное сооружение, установленное на Боровицкой площади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Василий Данилов.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1492624"/>
            <a:ext cx="8471647" cy="5123330"/>
          </a:xfrm>
        </p:spPr>
      </p:pic>
    </p:spTree>
    <p:extLst>
      <p:ext uri="{BB962C8B-B14F-4D97-AF65-F5344CB8AC3E}">
        <p14:creationId xmlns:p14="http://schemas.microsoft.com/office/powerpoint/2010/main" val="5062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47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памятник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основателям славянской письменности. Назовите их имена.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6" y="1185726"/>
            <a:ext cx="6064625" cy="51233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5258" y="1344707"/>
            <a:ext cx="4912659" cy="4832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Кириллу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Лубянском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проезде с 1992 года.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Мефодий держат крест, который выше их роста,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свиток и писание.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Клыков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1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3447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зданием Московской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установлен памятник русскому композитору, назовите имя великого композитора.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0811" y="1651606"/>
            <a:ext cx="5701553" cy="4697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 Ильичу Чайковскому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доверили Вере Мухиной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уже делала бюст композитора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хотела изобразить Чайковского в полный рост и дирижирующим.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вариант потребовал большого пространства и от него отказались.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долго не мог пройти 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итоге, скульптура композитора в сидячем положении появилась перед Московской государственной консерваторией в 1954 году.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479176"/>
            <a:ext cx="5831541" cy="5042648"/>
          </a:xfrm>
        </p:spPr>
      </p:pic>
    </p:spTree>
    <p:extLst>
      <p:ext uri="{BB962C8B-B14F-4D97-AF65-F5344CB8AC3E}">
        <p14:creationId xmlns:p14="http://schemas.microsoft.com/office/powerpoint/2010/main" val="2166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7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достопримечательность Московского Кремля создали отец и сын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4812" y="1358153"/>
            <a:ext cx="2111187" cy="395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М.Ф.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1870330"/>
            <a:ext cx="1748115" cy="263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73152" y="1492624"/>
            <a:ext cx="4921624" cy="4684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Царь-колокол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памятник русского литейного искусства XVIII века. Высота с перемычкой составляет 6,24 м, диаметр — 6,6 м; масса 202 тонны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никогда не использовался. Колокол отлили по приказу императрицы Анны Иоанновны в 1730 году в память потомкам о её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царствовании.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1737 году во время Троицкого пожара был повреждён и пролежал в земле около века.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половине XIX века его подняли и установили на постаменте в Московском Кремле возле колокольни «Иван Великий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089213"/>
            <a:ext cx="4666129" cy="52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6867"/>
            <a:ext cx="10515600" cy="7375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«Маршалу Победы», четырежды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Герою Советского Союза- назовите имя.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3224" y="1035424"/>
            <a:ext cx="5593976" cy="51415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маршалу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Георгию Константиновичу Жукову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Манежной площади в 1995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метров. Маршал изображён на коне, таким он предстал на первом Московском параде.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копытами его лошади – фашистский штандарт.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выправку Жукова удалось передать максимально достоверно.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В. Клыков и Ю. Григорьев.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b="3441"/>
          <a:stretch/>
        </p:blipFill>
        <p:spPr>
          <a:xfrm>
            <a:off x="322729" y="1035424"/>
            <a:ext cx="5580529" cy="5523776"/>
          </a:xfrm>
        </p:spPr>
      </p:pic>
    </p:spTree>
    <p:extLst>
      <p:ext uri="{BB962C8B-B14F-4D97-AF65-F5344CB8AC3E}">
        <p14:creationId xmlns:p14="http://schemas.microsoft.com/office/powerpoint/2010/main" val="2538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достопримечательность Московского Кремля создал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Чохов в 16в?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1331260"/>
            <a:ext cx="10192870" cy="5177116"/>
          </a:xfrm>
        </p:spPr>
      </p:pic>
    </p:spTree>
    <p:extLst>
      <p:ext uri="{BB962C8B-B14F-4D97-AF65-F5344CB8AC3E}">
        <p14:creationId xmlns:p14="http://schemas.microsoft.com/office/powerpoint/2010/main" val="29582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79337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приказу царя Фёдора Ивановича в 1586 году мастер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Чохов отлил из бронзы Царь-пушку.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74859" y="1237129"/>
            <a:ext cx="4706470" cy="49398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являлся шурин царя Борис Годунов, в то время фактически управлявший государством.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версий, своё название Царь-пушка получила в честь Фёдора Ивановича, но большинство исследователей считают, что название связано именно с размерами орудия. </a:t>
            </a:r>
          </a:p>
          <a:p>
            <a:pPr marL="0" indent="0">
              <a:buNone/>
            </a:pP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Царь-пушка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1586 году в кремлёвских оружейных мастерских. Изначально стояла у Лобного места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входит в фонды Музея артиллерийских орудий XVI-XIX веков и установлена на Ивановской площади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участвовала в боевых действиях. Один раз её привели в боевую готовность, когда крымский хан привёл войска к городу. Лежащие рядом ядра – бутафория для создания образа..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237130"/>
            <a:ext cx="7059706" cy="5082988"/>
          </a:xfrm>
        </p:spPr>
      </p:pic>
    </p:spTree>
    <p:extLst>
      <p:ext uri="{BB962C8B-B14F-4D97-AF65-F5344CB8AC3E}">
        <p14:creationId xmlns:p14="http://schemas.microsoft.com/office/powerpoint/2010/main" val="14715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1211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          ГБОУ «Школа №947»  музей «Аллея Славы» ветеранов Великой Отечественной войны Бирюлёво Восточное.      Викторина</vt:lpstr>
      <vt:lpstr>Как называется  памятник в Москве, воздвигнутый крестителю Руси?</vt:lpstr>
      <vt:lpstr>Памятник Владимиру Великому — монументальное сооружение, установленное на Боровицкой площади в Москве, архитектор Василий Данилов.</vt:lpstr>
      <vt:lpstr>Этот памятник посвящён основателям славянской письменности. Назовите их имена.</vt:lpstr>
      <vt:lpstr>Перед зданием Московской государственной консерватории в 1954 году был установлен памятник русскому композитору, назовите имя великого композитора.</vt:lpstr>
      <vt:lpstr>Какую достопримечательность Московского Кремля создали отец и сын Моторины ?</vt:lpstr>
      <vt:lpstr>Памятник «Маршалу Победы», четырежды  Герою Советского Союза- назовите имя.</vt:lpstr>
      <vt:lpstr>Какую достопримечательность Московского Кремля создал  Андрей Чохов в 16в?</vt:lpstr>
      <vt:lpstr>По приказу царя Фёдора Ивановича в 1586 году мастер  Андрей Чохов отлил из бронзы Царь-пушку.</vt:lpstr>
      <vt:lpstr>В честь какого события в Москве был построен Манеж? </vt:lpstr>
      <vt:lpstr>В честь какого события построен  собор Покрова Пресвятой Богородицы?</vt:lpstr>
      <vt:lpstr>Памятник установлен в Москве 4 июля 1980 года на одноимённой площади……. на Ленинском проспекте. Кому установлен Монумент?</vt:lpstr>
      <vt:lpstr>Как называется памятник и где установлен?</vt:lpstr>
      <vt:lpstr> Какой храм в Москве построен в честь победы в Отечественной войне?</vt:lpstr>
      <vt:lpstr>Какой храм построен на Красной площади  в честь освобождения Москвы от поляков и в честь воцарения династии Романовых?</vt:lpstr>
      <vt:lpstr>Назовите первый памятник столицы установленный, народным героям 17века на Красной площади?  До этого в честь памятных событий устанавливали только арки и храмы. </vt:lpstr>
      <vt:lpstr>Где установлен в столице Монумент Победы?</vt:lpstr>
      <vt:lpstr>Назовите древнейший архитектурный ансамбль Москвы.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БлицПамя</dc:title>
  <dc:creator>Пользователь</dc:creator>
  <cp:lastModifiedBy>Пользователь</cp:lastModifiedBy>
  <cp:revision>134</cp:revision>
  <dcterms:created xsi:type="dcterms:W3CDTF">2020-09-17T09:57:16Z</dcterms:created>
  <dcterms:modified xsi:type="dcterms:W3CDTF">2020-10-28T09:38:31Z</dcterms:modified>
</cp:coreProperties>
</file>