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57" r:id="rId5"/>
    <p:sldId id="262" r:id="rId6"/>
    <p:sldId id="260" r:id="rId7"/>
    <p:sldId id="263" r:id="rId8"/>
    <p:sldId id="265" r:id="rId9"/>
    <p:sldId id="259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2096" autoAdjust="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6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0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6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0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7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8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9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5026-32AB-49ED-9937-4CB46B62021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F8D28-6E32-4A95-A897-547A81F1D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audio" Target="../media/media1.wma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5" Type="http://schemas.openxmlformats.org/officeDocument/2006/relationships/image" Target="../media/image46.jpeg"/><Relationship Id="rId10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2192000" cy="69241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86368"/>
            <a:ext cx="8839200" cy="25110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№947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«Аллея Славы»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Великой Отечественной войны Управы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Бирюлёво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Восточное.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Наследники Славы великого русского полководца А.В.Суворова.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72755"/>
            <a:ext cx="9144000" cy="1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20404" r="53789" b="4781"/>
          <a:stretch/>
        </p:blipFill>
        <p:spPr>
          <a:xfrm>
            <a:off x="257220" y="2371796"/>
            <a:ext cx="1571579" cy="1784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esktop\vorono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9922" y="1916934"/>
            <a:ext cx="1046603" cy="1663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SUS\Desktop\багратион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3720" y="3628495"/>
            <a:ext cx="1448931" cy="1663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SUS\Desktop\nguyensoaiZuk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6525" y="245696"/>
            <a:ext cx="1057619" cy="1663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US\Desktop\image1356723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193" y="4900799"/>
            <a:ext cx="1446390" cy="1981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2" y="2974554"/>
            <a:ext cx="1255923" cy="1839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4"/>
          <p:cNvPicPr>
            <a:picLocks noGrp="1" noChangeAspect="1"/>
          </p:cNvPicPr>
          <p:nvPr>
            <p:ph sz="half" idx="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37" y="3999124"/>
            <a:ext cx="1344059" cy="167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2"/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9" y="3712684"/>
            <a:ext cx="2473364" cy="2583510"/>
          </a:xfrm>
        </p:spPr>
      </p:pic>
      <p:pic>
        <p:nvPicPr>
          <p:cNvPr id="9" name="Picture 2" descr="C:\Users\ASUS\Desktop\aebd9b332e19756e57ee5e7a8d668b8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1847" y="3106757"/>
            <a:ext cx="5177926" cy="1784732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25" y="2677098"/>
            <a:ext cx="1487278" cy="2335575"/>
          </a:xfrm>
          <a:prstGeom prst="rect">
            <a:avLst/>
          </a:prstGeom>
        </p:spPr>
      </p:pic>
      <p:pic>
        <p:nvPicPr>
          <p:cNvPr id="15" name="Объект 4"/>
          <p:cNvPicPr>
            <a:picLocks noGrp="1" noChangeAspect="1"/>
          </p:cNvPicPr>
          <p:nvPr>
            <p:ph sz="half" idx="2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95" y="4880472"/>
            <a:ext cx="1498294" cy="1977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4"/>
          <p:cNvPicPr>
            <a:picLocks noGrp="1" noChangeAspect="1"/>
          </p:cNvPicPr>
          <p:nvPr>
            <p:ph sz="half" idx="2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91" y="4825388"/>
            <a:ext cx="1641514" cy="2032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89" y="5001659"/>
            <a:ext cx="2797823" cy="1641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9201" r="13776" b="2381"/>
          <a:stretch/>
        </p:blipFill>
        <p:spPr>
          <a:xfrm>
            <a:off x="7291255" y="4957591"/>
            <a:ext cx="1301902" cy="190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5"/>
            <a:ext cx="2034862" cy="242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Безымянны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549" y="6272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30000">
        <p15:prstTrans prst="pageCurlDouble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75985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Суворова награждён космодром Плесецк.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 t="15271" r="845" b="12502"/>
          <a:stretch/>
        </p:blipFill>
        <p:spPr>
          <a:xfrm>
            <a:off x="1081826" y="3541690"/>
            <a:ext cx="4443212" cy="297502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689242" cy="456844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70" y="1184857"/>
            <a:ext cx="2393057" cy="20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8000">
        <p15:prstTrans prst="pageCurlDouble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Павел1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 Суворову такие слова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 может наградить Вас за то, что Вы сделали! Нет наград, достойных вашей храбрости!”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48" y="1690688"/>
            <a:ext cx="3606085" cy="473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" y="1416677"/>
            <a:ext cx="3142311" cy="2086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" y="3825025"/>
            <a:ext cx="3219651" cy="2356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14563" r="6451" b="5888"/>
          <a:stretch/>
        </p:blipFill>
        <p:spPr>
          <a:xfrm>
            <a:off x="8326299" y="1553683"/>
            <a:ext cx="3561743" cy="2271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99" y="4060400"/>
            <a:ext cx="3538469" cy="2121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55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00">
        <p15:prstTrans prst="pageCurlDouble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326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77" y="128790"/>
            <a:ext cx="10515600" cy="12621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М.И. Кутузов – полный кавалер Ордена Святого Георгия, ученик победоносного генералиссимуса Суворова А.В.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20404" r="53789" b="4781"/>
          <a:stretch/>
        </p:blipFill>
        <p:spPr>
          <a:xfrm>
            <a:off x="9315780" y="1334476"/>
            <a:ext cx="2413376" cy="2977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9" y="1416491"/>
            <a:ext cx="4977685" cy="5048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48" y="1645929"/>
            <a:ext cx="2308538" cy="455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ASUS\Desktop\багратион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801" y="3986746"/>
            <a:ext cx="1727200" cy="25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esktop\SUx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500" y="3200400"/>
            <a:ext cx="381000" cy="457200"/>
          </a:xfrm>
          <a:prstGeom prst="rect">
            <a:avLst/>
          </a:prstGeom>
          <a:noFill/>
        </p:spPr>
      </p:pic>
      <p:pic>
        <p:nvPicPr>
          <p:cNvPr id="6" name="Picture 2" descr="C:\Users\ASUS\Desktop\SUx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500" y="3200400"/>
            <a:ext cx="381000" cy="457200"/>
          </a:xfrm>
          <a:prstGeom prst="rect">
            <a:avLst/>
          </a:prstGeom>
          <a:noFill/>
        </p:spPr>
      </p:pic>
      <p:pic>
        <p:nvPicPr>
          <p:cNvPr id="10" name="Picture 2" descr="C:\Users\ASUS\Desktop\1691692_600.jpg"/>
          <p:cNvPicPr>
            <a:picLocks noChangeAspect="1" noChangeArrowheads="1"/>
          </p:cNvPicPr>
          <p:nvPr/>
        </p:nvPicPr>
        <p:blipFill>
          <a:blip r:embed="rId8" cstate="print"/>
          <a:srcRect l="34322" r="31365"/>
          <a:stretch>
            <a:fillRect/>
          </a:stretch>
        </p:blipFill>
        <p:spPr bwMode="auto">
          <a:xfrm>
            <a:off x="8485029" y="3923092"/>
            <a:ext cx="1810438" cy="2703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8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00">
        <p15:prstTrans prst="pageCurlDouble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5" name="Picture 3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63500"/>
            <a:ext cx="7048500" cy="6731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Александро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Невская Лавра - Здесь лежит Суворов.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l-Nev-Lavr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90670" y="1454227"/>
            <a:ext cx="4929130" cy="5133860"/>
          </a:xfrm>
        </p:spPr>
      </p:pic>
      <p:pic>
        <p:nvPicPr>
          <p:cNvPr id="6" name="Содержимое 5" descr="june2820090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5418" t="3871" r="4368" b="3211"/>
          <a:stretch>
            <a:fillRect/>
          </a:stretch>
        </p:blipFill>
        <p:spPr>
          <a:xfrm>
            <a:off x="7282149" y="1487277"/>
            <a:ext cx="3294044" cy="5034709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8000">
        <p15:prstTrans prst="pageCurlDouble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287"/>
            <a:ext cx="10515600" cy="1266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Суворовской Славе - потомков поклон!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Суворов - наша общая история и общая гордость. Его имя золотыми буквами вписано в историю России.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0802"/>
            <a:ext cx="4653006" cy="4970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ASUS\Desktop\aebd9b332e19756e57ee5e7a8d668b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9788" y="2776251"/>
            <a:ext cx="6081311" cy="2236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84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9000">
        <p15:prstTrans prst="pageCurlDouble"/>
      </p:transition>
    </mc:Choice>
    <mc:Fallback xmlns="">
      <p:transition spd="slow" advClick="0" advTm="3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34861"/>
            <a:ext cx="5181600" cy="4142101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785611"/>
            <a:ext cx="5181600" cy="5391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награждение орденом Суворова I степени было произведено Указом Президиума Верховного Совета СССР от 28 января 1943 года. Этим Указом за умелое и мужественное руководство боевыми операциями и за достигнутые в результате этих операций успехи в боях с немецко-фашистскими захватчиками орденом Суворова I степени были награждены 23 человека из числа генералов и маршалов. В числе награжденных были представители Ставки Верховного Главнокомандования Маршал Советского Союза Жуков Г. К. (знак ордена № 1), генерал армии Василевский А. М. (знак ордена № 2), маршал артиллерии Воронов Н. Н. (знак ордена № 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другие.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30" y="231820"/>
            <a:ext cx="2379133" cy="3134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67" y="3637265"/>
            <a:ext cx="2244303" cy="305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88" y="3637265"/>
            <a:ext cx="2172875" cy="29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96647"/>
            <a:ext cx="2272048" cy="24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9000">
        <p15:prstTrans prst="pageCurlDouble"/>
      </p:transition>
    </mc:Choice>
    <mc:Fallback xmlns="">
      <p:transition spd="slow" advClick="0" advTm="3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76" y="103031"/>
            <a:ext cx="10515600" cy="14135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авиации Новиков  Александрович Александрович дважды Герой Советского Союза,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Суворова 1ст удостоен трижды.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5778" y="1516584"/>
            <a:ext cx="4004256" cy="468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маршала авиации Александра Александровича Новикова по праву стоит в ряду имен выдающихся полководцев. Под его руководством советские летчики ударами с воздуха сокрушали военную машину третьего рейха, вместе со всеми воинами армии и флота самоотверженно сражались в воздушных боях за честь, свободу и независимость нашей Родины. Командующий ВВС Советской Армии с 1942 по 1946 год маршал авиации Александр Новиков – один из тех, кто защищал Сталинград. Именно Новиков впервые подал идею создания воздушных армий и организовывал воздушную оборону Сталинграда.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88" y="1690687"/>
            <a:ext cx="3285388" cy="4800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60" y="1690687"/>
            <a:ext cx="1343580" cy="1232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3232546"/>
            <a:ext cx="1339402" cy="1316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59" y="4857636"/>
            <a:ext cx="1365161" cy="15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3000">
        <p15:prstTrans prst="pageCurlDouble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1197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Лелюшенко Дмитрий Данилович дважды Герой Советского Союза.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784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контрнаступления под Сталинградом генерал-лейтенант Лелюшенко Д. Д. умело руководил вверенными ему частями 1-й гвардейской армии, за что был удостоен полководческого ордена Суворова 1-й степени.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95" y="1339404"/>
            <a:ext cx="3205519" cy="4837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2492654"/>
            <a:ext cx="2829306" cy="30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9000">
        <p15:prstTrans prst="pageCurlDouble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" y="-68112"/>
            <a:ext cx="12192000" cy="6916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05606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46-й Гвардейский Краснознамённый Ордена Суворова 3 степени ночной бомбардировочный авиационный полк «Ночные ведьмы»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64" y="1039974"/>
            <a:ext cx="2743201" cy="353202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r="2582" b="4788"/>
          <a:stretch/>
        </p:blipFill>
        <p:spPr>
          <a:xfrm>
            <a:off x="456123" y="3150693"/>
            <a:ext cx="2990048" cy="1545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9201" r="13776" b="2381"/>
          <a:stretch/>
        </p:blipFill>
        <p:spPr>
          <a:xfrm>
            <a:off x="10629365" y="2292237"/>
            <a:ext cx="1562635" cy="2215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6421" r="5380" b="10636"/>
          <a:stretch/>
        </p:blipFill>
        <p:spPr>
          <a:xfrm>
            <a:off x="8849934" y="901319"/>
            <a:ext cx="3103809" cy="1390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2629" r="2146" b="13990"/>
          <a:stretch/>
        </p:blipFill>
        <p:spPr>
          <a:xfrm>
            <a:off x="7283003" y="914400"/>
            <a:ext cx="1455314" cy="2157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2629"/>
          <a:stretch/>
        </p:blipFill>
        <p:spPr>
          <a:xfrm>
            <a:off x="7383887" y="2877622"/>
            <a:ext cx="3241186" cy="283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1314" r="16781" b="14555"/>
          <a:stretch/>
        </p:blipFill>
        <p:spPr>
          <a:xfrm>
            <a:off x="5789052" y="4671813"/>
            <a:ext cx="1599125" cy="2086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5" y="967124"/>
            <a:ext cx="3251379" cy="2151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7267"/>
          <a:stretch/>
        </p:blipFill>
        <p:spPr>
          <a:xfrm>
            <a:off x="10675511" y="4525915"/>
            <a:ext cx="1470341" cy="232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r="10908" b="7230"/>
          <a:stretch/>
        </p:blipFill>
        <p:spPr>
          <a:xfrm>
            <a:off x="4383458" y="4753510"/>
            <a:ext cx="1433501" cy="1993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2019" r="26046" b="16996"/>
          <a:stretch/>
        </p:blipFill>
        <p:spPr>
          <a:xfrm>
            <a:off x="22539" y="4671813"/>
            <a:ext cx="1384150" cy="207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5447" r="9014" b="9483"/>
          <a:stretch/>
        </p:blipFill>
        <p:spPr>
          <a:xfrm>
            <a:off x="1427338" y="4671813"/>
            <a:ext cx="1355156" cy="205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3049" r="13777" b="14634"/>
          <a:stretch/>
        </p:blipFill>
        <p:spPr>
          <a:xfrm>
            <a:off x="2782495" y="4696156"/>
            <a:ext cx="1417092" cy="2022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1000">
        <p15:prstTrans prst="pageCurlDouble"/>
      </p:transition>
    </mc:Choice>
    <mc:Fallback xmlns="">
      <p:transition spd="slow" advClick="0" advTm="4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896819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425004"/>
            <a:ext cx="10515600" cy="9015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38" y="98995"/>
            <a:ext cx="3155325" cy="3902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04300" y="1002535"/>
            <a:ext cx="4275786" cy="496038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</a:t>
            </a:r>
          </a:p>
          <a:p>
            <a:pPr marL="0" indent="0" algn="ctr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Российской Федерации  </a:t>
            </a:r>
          </a:p>
          <a:p>
            <a:pPr marL="0" indent="0" algn="ctr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Майданов.</a:t>
            </a:r>
          </a:p>
          <a:p>
            <a:pPr marL="0" indent="0" algn="ctr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из самых известных военнослужащих,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награжденных медалью Суворова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является полковник Николай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Саинович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Майданов, командир 325-го отдельного боевого транспортного вертолетного полка.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Медалью Суворова награжден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за участие в контртеррористической операции в Дагестане. Во время этой операции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совершил большое количество боевых вылетов и успешно высадил 6 тактических десантов. К сожалению, этот военный летчик погиб. 29 января 2000 года он был смертельно ранен во время боевой операции на территории Чечни. Летчик скончался в кабине своего вертолета, до самого последнего момента борясь за жизни людей, находящихся на борту, и пытаясь посадить вертолет. В том же году ему посмертно было присвоено звание Героя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34" y="4001294"/>
            <a:ext cx="4867766" cy="2283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841165"/>
            <a:ext cx="2259601" cy="43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1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00">
        <p15:prstTrans prst="pageCurlDouble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423</Words>
  <Application>Microsoft Office PowerPoint</Application>
  <PresentationFormat>Широкоэкранный</PresentationFormat>
  <Paragraphs>18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ГБОУ Школа №947 Музей «Аллея Славы» ветеранов Великой Отечественной войны Управы Бирюлёво Восточное.   Наследники Славы великого русского полководца А.В.Суворова.</vt:lpstr>
      <vt:lpstr>М.И. Кутузов – полный кавалер Ордена Святого Георгия, ученик победоносного генералиссимуса Суворова А.В.</vt:lpstr>
      <vt:lpstr>Александро - Невская Лавра - Здесь лежит Суворов. </vt:lpstr>
      <vt:lpstr> Суворовской Славе - потомков поклон!  Суворов - наша общая история и общая гордость. Его имя золотыми буквами вписано в историю России.  </vt:lpstr>
      <vt:lpstr>Презентация PowerPoint</vt:lpstr>
      <vt:lpstr>Маршал авиации Новиков  Александрович Александрович дважды Герой Советского Союза,  Орден Суворова 1ст удостоен трижды.</vt:lpstr>
      <vt:lpstr>Лелюшенко Дмитрий Данилович дважды Герой Советского Союза.</vt:lpstr>
      <vt:lpstr>46-й Гвардейский Краснознамённый Ордена Суворова 3 степени ночной бомбардировочный авиационный полк «Ночные ведьмы» </vt:lpstr>
      <vt:lpstr>Презентация PowerPoint</vt:lpstr>
      <vt:lpstr>Орденом Суворова награждён космодром Плесецк.</vt:lpstr>
      <vt:lpstr>Император Павел1 написал Суворову такие слова: “Один Бог может наградить Вас за то, что Вы сделали! Нет наград, достойных вашей храбрости!”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Наследники Славы великого русского полководца А.В.Суворова.</dc:title>
  <dc:creator>8798</dc:creator>
  <cp:lastModifiedBy>Пользователь</cp:lastModifiedBy>
  <cp:revision>102</cp:revision>
  <dcterms:created xsi:type="dcterms:W3CDTF">2015-11-12T05:51:02Z</dcterms:created>
  <dcterms:modified xsi:type="dcterms:W3CDTF">2020-11-10T06:00:13Z</dcterms:modified>
</cp:coreProperties>
</file>