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498794"/>
      </p:ext>
    </p:extLst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062093"/>
      </p:ext>
    </p:extLst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794593"/>
      </p:ext>
    </p:extLst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617733"/>
      </p:ext>
    </p:extLst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581567"/>
      </p:ext>
    </p:extLst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722170"/>
      </p:ext>
    </p:extLst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323746"/>
      </p:ext>
    </p:extLst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985005"/>
      </p:ext>
    </p:extLst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235561"/>
      </p:ext>
    </p:extLst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445887"/>
      </p:ext>
    </p:extLst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255501"/>
      </p:ext>
    </p:extLst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BC8D-76B2-41D1-B605-3744B330D48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5F63-1C33-4F77-90F4-D8973228E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88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6402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№947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«Аллея Славы» ветеранов Великой Отечественной войны Бирюлёво Восточное.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22176"/>
            <a:ext cx="9144000" cy="3886200"/>
          </a:xfrm>
        </p:spPr>
        <p:txBody>
          <a:bodyPr>
            <a:normAutofit fontScale="62500" lnSpcReduction="20000"/>
          </a:bodyPr>
          <a:lstStyle/>
          <a:p>
            <a:endParaRPr lang="ru-RU" sz="7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Викторина.</a:t>
            </a:r>
            <a:endParaRPr lang="ru-RU" sz="1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 </a:t>
            </a:r>
            <a:r>
              <a:rPr lang="ru-RU" sz="7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7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Победу…</a:t>
            </a:r>
            <a:endParaRPr lang="ru-RU" sz="7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2020г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82428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29"/>
            <a:ext cx="10515600" cy="7395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Лётчик после тяжёлого ранения, обморожения и ампутации обеих ног продолжал летать.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906"/>
          <a:stretch/>
        </p:blipFill>
        <p:spPr>
          <a:xfrm>
            <a:off x="295835" y="1331257"/>
            <a:ext cx="5244353" cy="4424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2918" y="941294"/>
            <a:ext cx="6024282" cy="5674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апреля 1942 года[6] в районе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Демянского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котла» во время операции по прикрытию бомбардировщиков в бою с немцами его самолёт Як-1 был подбит.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Лётчик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сумел дотянуть самолет до своей территории через линию фронта, самолёт в лесу упал с высоты 30 метров.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Восемнадцать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суток лётчик через леса и болота ползком пробирался к людям на восток, ориентируясь по солнцу.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живого лётчика обнаружили мальчишки  — Серёжа Малин и Саша Вихров.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тяжёлого ранения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были ампутированы обе ноги, однако, несмотря на инвалидность, лётчик вернулся в небо и летал с протезами.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войны совершил 86 боевых вылетов, сбил 10 самолётов врага: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ранения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после.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56089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577"/>
            <a:ext cx="10515600" cy="1583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Алексей Петрович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Маресьев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советский военный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лётчик-истребитель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прототипом героя книги Бориса Полевого «Повесть о настоящем человеке» Алексея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Мересьева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(писатель изменил в фамилии лишь одну букву).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825624"/>
            <a:ext cx="5602941" cy="480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1036" y="1825625"/>
            <a:ext cx="3523308" cy="4803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24114392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76"/>
            <a:ext cx="10515600" cy="111610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женщина Герой Советского Союза в Великую Отечественную войну.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213" y="1425388"/>
            <a:ext cx="3937544" cy="524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6024" y="1223683"/>
            <a:ext cx="5517776" cy="4953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Боевое задание партизанам было таково: сжечь в 10 населённых пунктах   дома, в которых находились немцы, а также уничтожить 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  пять, семь дней.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Партизанка успела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часть боевого приказа, организовав поджог трёх домов,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ночевали немецкие солдаты.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второй попытки поджога староста деревни поднял тревогу,  партизанка  была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арестована.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Партизанку пытали после захвата в плен и казнили через повешение. Перед смертью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произнесла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легендарную речь, призывая жителей села бороться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нацистами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бояться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17312699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24"/>
            <a:ext cx="10515600" cy="10623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Зоя Космодемьянская.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183342"/>
            <a:ext cx="5181600" cy="5044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Петрищево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83342"/>
            <a:ext cx="5181600" cy="4993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Москве- метро Партизанская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74952"/>
            <a:ext cx="3662082" cy="465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17"/>
          <a:stretch/>
        </p:blipFill>
        <p:spPr>
          <a:xfrm>
            <a:off x="7281580" y="1674952"/>
            <a:ext cx="3435726" cy="465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591" y="2070847"/>
            <a:ext cx="2191871" cy="3269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76999799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576"/>
            <a:ext cx="10515600" cy="10085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Лётчик – один из первых, применивший ночной таран в Великую Отечественную войну.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5" t="2055" r="4159" b="1623"/>
          <a:stretch/>
        </p:blipFill>
        <p:spPr>
          <a:xfrm>
            <a:off x="838200" y="1116106"/>
            <a:ext cx="3442448" cy="546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69541" y="1371600"/>
            <a:ext cx="6284259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лётчик, заместитель командира эскадрильи 177-го истребительного авиационного полка ПВО 6-го истребительного авиационного корпуса ПВО, младший лейтенант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ночь на 7 августа 1941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произвёл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таран в ночном воздушном бою над Москвой в Великой Отечественной войне, сбив в небе Москвы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бомбардировщик.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1941 года «за образцовое выполнение боевых заданий командования на фронте борьбы с германским фашизмом и проявленные при этом отвагу и героизм ему присвоено звание Героя Советского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Союза».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воздушном бою около Подольска 27 октября 1941 года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90132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24"/>
            <a:ext cx="10515600" cy="968188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Талалихин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Васильевич-Герой Советского Союза.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089212"/>
            <a:ext cx="4890246" cy="551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7694" y="1898556"/>
            <a:ext cx="4784037" cy="456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161116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95474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человек своим легендарным изобретением смог изменить ход военной истории.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Т-34 – это не просто боевая машина, подарившая нашей армии преимущество в ходе Второй мировой войны, это символ, олицетворяющий веру в победу и героизм целого народа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00" y="1358152"/>
            <a:ext cx="2946518" cy="504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4718" y="1129552"/>
            <a:ext cx="7569082" cy="5526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 танка Т-34 свидетельствует о том, что этот человек не боялся принимать сложные решения и никогда не бежал от ответственности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острая ситуация с публичной демонстрацией для высших эшелонов власти не стала исключением.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нашел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возможный, но крайне рискованный, выход – он решает перегнать танки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Москву своим ходом.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позволяло и провести полевые испытания, и набрать необходимый пробег.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осложнялась еще и тем, что на тот момент Т-34 был изделием засекреченным, открыто демонстрировать его было невозможно, а значит маршрут строился в обход дорог и населенных пунктов, чтобы не допустить разглашения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гостайны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тому же еще лежал снег.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Москве в назначенный час ждал Сталин. Условия по-настоящему экстремальные.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ночь на 6 марта колонна с двумя закамуфлированными танками двинулась в путь. За рычаги танков Т-34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часто садился сам.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почти неделю, 12 марта, танки были в Москве, а 17-го состоялась триумфальная демонстрация в Кремле.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 остался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доволен. К сожалению, кошмарные условия перегона танков из Харькова в столицу не прошли для Михаила Ильича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бесследно,сильно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простудился.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44745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90095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Ильич Кошкин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скончался 26 сентября 1940 г. Посмертно награжден Сталинской премией за Т-34. В 1990 г. ему также посмертно присуждено звание Героя Социалистического Труда.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647" y="1277471"/>
            <a:ext cx="3517320" cy="539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871" y="1129553"/>
            <a:ext cx="3899647" cy="2138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54" t="20519" r="7720"/>
          <a:stretch/>
        </p:blipFill>
        <p:spPr>
          <a:xfrm>
            <a:off x="6096000" y="3361765"/>
            <a:ext cx="5741894" cy="3307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68829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260"/>
            <a:ext cx="10515600" cy="111610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фамилию советского авиаконструктора трижды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Социалистического Труда, разработчика самого массового боевого самолёта в истории — штурмовика Ил-2.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304366"/>
            <a:ext cx="4728881" cy="52443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741894" cy="4948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Характерной чертой творческой деятельности авиаконструктора являлась простота проектных решений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 называли разработанный ими самолёт «летающим танком».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является выдающимся авиаконструктором и ученым и занимает достойное место в истории авиации.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штурмовики, бомбардировщики, пассажирские самолеты на каждом этапе развития авиации – новинки технической мысли.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Вклад, который внес авиаконструктор в дело обороны страны и развития воздушного транспорта, в прогресс технических наук и технологии авиационной промышленности, неоценим.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3502950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2641" y="201706"/>
            <a:ext cx="6911613" cy="6481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90" b="24189"/>
          <a:stretch/>
        </p:blipFill>
        <p:spPr>
          <a:xfrm>
            <a:off x="6669741" y="524435"/>
            <a:ext cx="4806699" cy="1627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7819" y="2770094"/>
            <a:ext cx="3378621" cy="39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921512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25"/>
            <a:ext cx="10515600" cy="9009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полководца называли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«Советским Багратионом».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47" y="1196788"/>
            <a:ext cx="4061012" cy="5271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25388"/>
            <a:ext cx="5181600" cy="4751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Союза, единственный в истории СССР маршал двух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стран. Командовал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Парадом Победы 24 июня 1945 года на Красной площади в Москве.</a:t>
            </a:r>
          </a:p>
        </p:txBody>
      </p:sp>
    </p:spTree>
    <p:extLst>
      <p:ext uri="{BB962C8B-B14F-4D97-AF65-F5344CB8AC3E}">
        <p14:creationId xmlns:p14="http://schemas.microsoft.com/office/powerpoint/2010/main" xmlns="" val="4237055769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21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223" y="672353"/>
            <a:ext cx="10986247" cy="57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986692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5782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Константинович Рокоссовский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995082"/>
            <a:ext cx="5181600" cy="5181881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Москве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739588"/>
            <a:ext cx="5181600" cy="569286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Польше 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«Маршалу двух народов»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27" r="6011"/>
          <a:stretch/>
        </p:blipFill>
        <p:spPr>
          <a:xfrm>
            <a:off x="1324535" y="1640541"/>
            <a:ext cx="4208929" cy="4791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59" t="15533" r="33701"/>
          <a:stretch/>
        </p:blipFill>
        <p:spPr>
          <a:xfrm>
            <a:off x="7001435" y="1640541"/>
            <a:ext cx="3523130" cy="4791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2586880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8471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генерал в ночь на 18 февраля 1945г в концлагере Маутхаузен (Австрия) за отказ сотрудничать с фашистами на морозе был облит ледяной водой  и погиб.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398494"/>
            <a:ext cx="9022976" cy="502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9094824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918"/>
            <a:ext cx="10515600" cy="75303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Михайлович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 Русско- японской войны, 1-ой Мировой, Гражданской войны,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–финской, Великой Отечественной.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048871"/>
            <a:ext cx="5159188" cy="528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37129"/>
            <a:ext cx="5181600" cy="49398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1941 года при попытке выйти из окружения генерал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тяжело контужен в бою у реки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Днепр Могилёвской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Белорусской ССР.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бессознательном состоянии был захвачен в плен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Фашисты уговаривали его перейти на сторону Германии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специалиста военно-инженерного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дела. 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отказался,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2-х лет уговоров в 1943г направили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концлагерь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Флоссенбург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каторжные работы, никаких скидок на звание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Последним местом заключения стал концлагерь Маутхаузен, расположенный в коммуне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Маутхаузен.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943452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918"/>
            <a:ext cx="10515600" cy="7261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молодой лётчик Великой Отечественной войны, сын легендарного лётчика Советского Союза, начал летать в 14лет, его прозвали «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Летунком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062318"/>
            <a:ext cx="7221071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задания: из штаба авиакорпуса летал в штабы дивизий, на командные пункты авиаполков, выполнял самые различные задания, в основном, по связи. В числе прочих заданий выполнил полёт через линию фронта к партизанам для передачи элементов питания для радиостанции.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15 лет Аркадий был удостоен своей первой боевой награды — ордена Красной Звезды. Позднее был награждён вторым орденом Красной Звезды, а затем и орденом Красного Знамени.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апреля 1945 года он «совершил более 650 вылетов, налетал 283 часа.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Параде Победы на Красной площади 24 июня 1945г. Шёл в последней шеренге сводного батальона лётчиков, командовал которым его отец генерал-лейтенант …..Был самым молодым участником Парада Победы.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в 18 лет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менингита.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в Москве на Новодевичьем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18" y="1250576"/>
            <a:ext cx="3608060" cy="5298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885883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025"/>
            <a:ext cx="10515600" cy="672352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Каманин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Аркадий Николаевич.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566" y="887506"/>
            <a:ext cx="6266328" cy="5329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39" b="4706"/>
          <a:stretch/>
        </p:blipFill>
        <p:spPr>
          <a:xfrm>
            <a:off x="8041341" y="887507"/>
            <a:ext cx="3473824" cy="5329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5365489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14388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Рядовой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стрелок – автоматчик, в бою у деревни Чернушки  своим телом закрыл амбразуру немецкого пулемёта.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всего 19лет.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81" y="1600200"/>
            <a:ext cx="5217460" cy="4881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96788"/>
            <a:ext cx="5715000" cy="5298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1943 года 2-ой батальон получил приказ атаковать опорный пункт в районе деревни Чернушки Псковской области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советские солдаты пришли в лес и вышли на опушку, они попали под сильный огонь противника — три пулемёта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дзотах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перекрывали подступы к деревне. На подавление огневых точек были высланы штурмовые группы по два человека.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дзота были  подавлены,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пулемёт из третьего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дзота продолжал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простреливать всю лощину перед деревней.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дзота поползли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красноармейцы Пётр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Огурцов и ….. Огурцов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тяжело ранен,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принял 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завершить операцию в одиночку.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подобрался к амбразуре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бросил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гранаты. Пулемёт замолчал. Но как только бойцы поднялись в атаку, из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дзота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был открыт огонь. Тогда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 поднялся и  своим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телом закрыл амбразуру.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4681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129"/>
            <a:ext cx="10515600" cy="102197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Президиума Верховного Совета СССР от 19 июня 1943 года красноармейцу Александру Матросову было посмертно присвоено звание Героя Советского Союза «за образцовое выполнение боевых заданий командования на фронте борьбы с немецко-фашистскими захватчиками и проявленные при этом мужество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героизм».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270" y="1331259"/>
            <a:ext cx="8754036" cy="5351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3979450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1156</Words>
  <Application>Microsoft Office PowerPoint</Application>
  <PresentationFormat>Произвольный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ГБОУ Школа №947 Музей «Аллея Славы» ветеранов Великой Отечественной войны Бирюлёво Восточное.</vt:lpstr>
      <vt:lpstr>Этого полководца называли  «Советским Багратионом».</vt:lpstr>
      <vt:lpstr>Константин Константинович Рокоссовский.</vt:lpstr>
      <vt:lpstr>Этот генерал в ночь на 18 февраля 1945г в концлагере Маутхаузен (Австрия) за отказ сотрудничать с фашистами на морозе был облит ледяной водой  и погиб.</vt:lpstr>
      <vt:lpstr>Дмитрий Михайлович Карбышев – участник Русско- японской войны, 1-ой Мировой, Гражданской войны, Советско –финской, Великой Отечественной.</vt:lpstr>
      <vt:lpstr>  Самый молодой лётчик Великой Отечественной войны, сын легендарного лётчика Советского Союза, начал летать в 14лет, его прозвали «Летунком». </vt:lpstr>
      <vt:lpstr>Каманин Аркадий Николаевич.</vt:lpstr>
      <vt:lpstr> Рядовой, стрелок – автоматчик, в бою у деревни Чернушки  своим телом закрыл амбразуру немецкого пулемёта.  Солдату было всего 19лет.  </vt:lpstr>
      <vt:lpstr>Указом Президиума Верховного Совета СССР от 19 июня 1943 года красноармейцу Александру Матросову было посмертно присвоено звание Героя Советского Союза «за образцовое выполнение боевых заданий командования на фронте борьбы с немецко-фашистскими захватчиками и проявленные при этом мужество и героизм».</vt:lpstr>
      <vt:lpstr>Лётчик после тяжёлого ранения, обморожения и ампутации обеих ног продолжал летать.</vt:lpstr>
      <vt:lpstr>  Герой Советского Союза Алексей Петрович Маресьев - советский военный  лётчик-истребитель.  Является прототипом героя книги Бориса Полевого «Повесть о настоящем человеке» Алексея Мересьева (писатель изменил в фамилии лишь одну букву).  </vt:lpstr>
      <vt:lpstr>Первая женщина Герой Советского Союза в Великую Отечественную войну.</vt:lpstr>
      <vt:lpstr>Зоя Космодемьянская.</vt:lpstr>
      <vt:lpstr>Лётчик – один из первых, применивший ночной таран в Великую Отечественную войну.</vt:lpstr>
      <vt:lpstr>Талалихин Виктор Васильевич-Герой Советского Союза. </vt:lpstr>
      <vt:lpstr>Этот человек своим легендарным изобретением смог изменить ход военной истории.  Танк Т-34 – это не просто боевая машина, подарившая нашей армии преимущество в ходе Второй мировой войны, это символ, олицетворяющий веру в победу и героизм целого народа.</vt:lpstr>
      <vt:lpstr>      Михаил Ильич Кошкин скончался 26 сентября 1940 г. Посмертно награжден Сталинской премией за Т-34. В 1990 г. ему также посмертно присуждено звание Героя Социалистического Труда.      </vt:lpstr>
      <vt:lpstr>Назовите фамилию советского авиаконструктора трижды  Героя Социалистического Труда, разработчика самого массового боевого самолёта в истории — штурмовика Ил-2. 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№947 Музей «Аллея Славы» ветеранов Великой Отечественной войны Бирюлёво Восточное.</dc:title>
  <dc:creator>Пользователь</dc:creator>
  <cp:lastModifiedBy>ASUS</cp:lastModifiedBy>
  <cp:revision>88</cp:revision>
  <dcterms:created xsi:type="dcterms:W3CDTF">2020-08-03T07:13:33Z</dcterms:created>
  <dcterms:modified xsi:type="dcterms:W3CDTF">2020-11-17T08:04:21Z</dcterms:modified>
</cp:coreProperties>
</file>