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F5C4-CC4E-4241-B19E-B2F3AE8BF79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1B89-8E9E-4737-9447-8D2A64DF1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059" y="215152"/>
            <a:ext cx="9144000" cy="8008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«Аллея Славы» ветеранов Великой Отечественной войны Бирюлёво Восточное.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7788" y="1627095"/>
            <a:ext cx="9144000" cy="4504764"/>
          </a:xfrm>
        </p:spPr>
        <p:txBody>
          <a:bodyPr>
            <a:normAutofit fontScale="32500" lnSpcReduction="20000"/>
          </a:bodyPr>
          <a:lstStyle/>
          <a:p>
            <a:endParaRPr lang="ru-RU" sz="9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сражения </a:t>
            </a:r>
          </a:p>
          <a:p>
            <a:r>
              <a:rPr lang="ru-RU" sz="1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священной войны! </a:t>
            </a:r>
          </a:p>
          <a:p>
            <a:endParaRPr lang="ru-RU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2020г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100853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стране и в каком её городе стоит известный памятник «Алёша», сооружённый в честь русских солдат, погибших при освобождении страны от фашистов?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237129"/>
            <a:ext cx="6952128" cy="527204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3765" y="1825625"/>
            <a:ext cx="3966882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г.Пловдив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Болгария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98163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юной россиянке суждено было стать, хоть и посмертно, четвёртой женщиной – Героем Советского Союза и первой в Великой Отечественной войне. Назовите её имя.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" y="1102659"/>
            <a:ext cx="6243917" cy="53258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74858" y="1825625"/>
            <a:ext cx="4078941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Зоя Космодемьянская – «Таня»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орден стал первой советской наградой, учреждённой в годы Великой Отечественной войны?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1344706"/>
            <a:ext cx="7772400" cy="5136776"/>
          </a:xfrm>
        </p:spPr>
      </p:pic>
    </p:spTree>
    <p:extLst>
      <p:ext uri="{BB962C8B-B14F-4D97-AF65-F5344CB8AC3E}">
        <p14:creationId xmlns:p14="http://schemas.microsoft.com/office/powerpoint/2010/main" val="38264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88750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награду времён Великой Отечественной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высшим «солдатским» орденом?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1183341"/>
            <a:ext cx="8834717" cy="5378824"/>
          </a:xfrm>
        </p:spPr>
      </p:pic>
    </p:spTree>
    <p:extLst>
      <p:ext uri="{BB962C8B-B14F-4D97-AF65-F5344CB8AC3E}">
        <p14:creationId xmlns:p14="http://schemas.microsoft.com/office/powerpoint/2010/main" val="29799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2"/>
            <a:ext cx="10515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высший военный полководческий орден периода Великой Отечественной войны?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981636"/>
            <a:ext cx="7960659" cy="5513294"/>
          </a:xfrm>
        </p:spPr>
      </p:pic>
    </p:spTree>
    <p:extLst>
      <p:ext uri="{BB962C8B-B14F-4D97-AF65-F5344CB8AC3E}">
        <p14:creationId xmlns:p14="http://schemas.microsoft.com/office/powerpoint/2010/main" val="37241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88259"/>
            <a:ext cx="11228294" cy="6360459"/>
          </a:xfrm>
        </p:spPr>
      </p:pic>
    </p:spTree>
    <p:extLst>
      <p:ext uri="{BB962C8B-B14F-4D97-AF65-F5344CB8AC3E}">
        <p14:creationId xmlns:p14="http://schemas.microsoft.com/office/powerpoint/2010/main" val="22281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2849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1944г была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наступательных операций в ходе Великой Отечественной войны. В абсолютной секретности были перемещены целые армии. Проведены впервые на войне войсковые учения. В итоге она была проведена успешно.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называлась операция?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Каковы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575" r="1697"/>
          <a:stretch/>
        </p:blipFill>
        <p:spPr>
          <a:xfrm>
            <a:off x="1453662" y="1606061"/>
            <a:ext cx="4314092" cy="211015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4892" y="1825624"/>
            <a:ext cx="4900246" cy="449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1.Операция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Багратион;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2.Руководил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советский военачальник Константин Константинович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Рокоссовский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обширного наступления была освобождена территория Белоруссии, восточной Польши, часть Прибалтики, практически полностью разгромлена немецкая группа армий «Центр»,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Вермахт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понёс большие потери, которые эти потери впоследствии Германия была уже не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5" y="3884917"/>
            <a:ext cx="5287108" cy="27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231"/>
            <a:ext cx="10515600" cy="14426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масштабное сражение является важнейшей частью стратегического плана летне-осенней кампании 1943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ключевых сражений Великой Отечественной войны, считается самым крупным танковым сражением в истории.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битве идет речь?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точную дату битвы.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3.Каковы итоги битвы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56294" y="2043953"/>
            <a:ext cx="4697506" cy="4133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Битва на Курской дуге</a:t>
            </a:r>
            <a:r>
              <a:rPr lang="ru-RU" sz="2000" dirty="0" smtClean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ea typeface="Yu Mincho Light" panose="020203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5 июля – 23 августа 1943 г. </a:t>
            </a:r>
            <a:endParaRPr lang="ru-RU" sz="2000" dirty="0" smtClean="0">
              <a:latin typeface="Times New Roman" panose="02020603050405020304" pitchFamily="18" charset="0"/>
              <a:ea typeface="Yu Mincho Light" panose="020203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ea typeface="Yu Mincho Light" panose="020203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окончания битвы стратегическая инициатива перешла на сторону Красной Армии, которая продолжала освобождать страну от немецких захватчиков и до окончания Великой Отечественной войны проводила в основном наступательные </a:t>
            </a:r>
            <a:r>
              <a:rPr lang="ru-RU" sz="2000" dirty="0" smtClean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операции.</a:t>
            </a:r>
            <a:endParaRPr lang="ru-RU" sz="2000" dirty="0">
              <a:latin typeface="Times New Roman" panose="02020603050405020304" pitchFamily="18" charset="0"/>
              <a:ea typeface="Yu Mincho Light" panose="020203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9" y="1909482"/>
            <a:ext cx="4491316" cy="4854389"/>
          </a:xfrm>
        </p:spPr>
      </p:pic>
    </p:spTree>
    <p:extLst>
      <p:ext uri="{BB962C8B-B14F-4D97-AF65-F5344CB8AC3E}">
        <p14:creationId xmlns:p14="http://schemas.microsoft.com/office/powerpoint/2010/main" val="652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657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Это </a:t>
            </a:r>
            <a:r>
              <a:rPr lang="ru-RU" sz="2700" dirty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сражение произошло в ходе Курской битвы 12 июля 1943 г. в районе станции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Прохоровка.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1.Как называется сражение? 2.Кто осуществлял непосредственное командование танковыми соединениями во время сражения со стороны советских войск? 3.Каковы итоги сражения?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2058591"/>
            <a:ext cx="5912224" cy="43287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2058591"/>
            <a:ext cx="5782235" cy="4118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1.Битва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Прохоровкой.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2.Генерал-лейтенант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Ротмистров.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3.Германским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войскам не удалось захватить Прохоровку, прорвать оборону советских войск и выйти на оперативный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75"/>
            <a:ext cx="10515600" cy="23397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знаменитая советская эстрадная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певица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 Великой Отечественной войны. Неоднократно выступала для бойцов Ленинградского фронта. Одной из самых популярных ее песен была песня «Друзья-однополчане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певицу?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2.Назовите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песни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Великой Отечественной войне</a:t>
            </a:r>
            <a:r>
              <a:rPr lang="ru-RU" sz="2400" dirty="0" smtClean="0"/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исполняла певица.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звание было присвоено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певице?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1494"/>
            <a:ext cx="5181600" cy="416858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5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1.Клавдия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Шульженко — советская эстрадная певица и актриса.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платочек», «Давай закурим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Народная артистка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5158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Неизвестного Солдата — это мемориальный архитектурный ансамбль, который находится в Москве в Александровском саду. С 1997 г. у Могилы Неизвестного Солдата располагается Пост № 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году был сооружен данный комплекс?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Пост № 1?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данного монумента?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8" y="1947652"/>
            <a:ext cx="6279776" cy="452731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212" y="1947652"/>
            <a:ext cx="4908176" cy="42293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1.1967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 – это Пост Почётного караула у Вечного огня на Могиле Неизвестного Солдата у стен Московского Кремля.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3.Монументу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 статус объекта культурного наследия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33898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77"/>
            <a:ext cx="10515600" cy="69924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 какого полководца была названа операция по освобождению Белоруссии советскими войсками летом 1944 года?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2147187"/>
            <a:ext cx="3469341" cy="294490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68235" y="1062318"/>
            <a:ext cx="3724836" cy="511464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Суворов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Кутузов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Багратион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Брусилов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3" y="1062317"/>
            <a:ext cx="3227294" cy="54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495"/>
            <a:ext cx="10515600" cy="9950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белорусский город, под которым 14 июля 1941 года наша армия впервые применила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БМ-13«Катюши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0577"/>
            <a:ext cx="6732494" cy="52846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96834" y="1250577"/>
            <a:ext cx="3240741" cy="492638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г.Орша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8606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российский город-герой отважно защищался и в Смутное время, и от войск Наполеона, и в 1941 году. Назовите его.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1035425"/>
            <a:ext cx="3572435" cy="23263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35425"/>
            <a:ext cx="5181600" cy="51415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.Смоленск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8392"/>
            <a:ext cx="4648200" cy="2781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67" y="1896037"/>
            <a:ext cx="5476066" cy="45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450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Yu Mincho Demibold</vt:lpstr>
      <vt:lpstr>Yu Mincho Light</vt:lpstr>
      <vt:lpstr>Arial</vt:lpstr>
      <vt:lpstr>Calibri</vt:lpstr>
      <vt:lpstr>Calibri Light</vt:lpstr>
      <vt:lpstr>Times New Roman</vt:lpstr>
      <vt:lpstr>Тема Office</vt:lpstr>
      <vt:lpstr>Музей «Аллея Славы» ветеранов Великой Отечественной войны Бирюлёво Восточное.</vt:lpstr>
      <vt:lpstr>Это операция в 1944г была одной из наступательных операций в ходе Великой Отечественной войны. В абсолютной секретности были перемещены целые армии. Проведены впервые на войне войсковые учения. В итоге она была проведена успешно.  1.Как называлась операция? 2.Кто руководил? 3 Каковы итоги операции?</vt:lpstr>
      <vt:lpstr> Это масштабное сражение является важнейшей частью стратегического плана летне-осенней кампании 1943 года, является одним из ключевых сражений Великой Отечественной войны, считается самым крупным танковым сражением в истории.  1.О какой битве идет речь? 2.Назовите точную дату битвы. 3.Каковы итоги битвы? </vt:lpstr>
      <vt:lpstr>        Это сражение произошло в ходе Курской битвы 12 июля 1943 г. в районе станции Прохоровка.  1.Как называется сражение? 2.Кто осуществлял непосредственное командование танковыми соединениями во время сражения со стороны советских войск? 3.Каковы итоги сражения?       </vt:lpstr>
      <vt:lpstr>Эта знаменитая советская эстрадная певица - участница Великой Отечественной войны. Неоднократно выступала для бойцов Ленинградского фронта. Одной из самых популярных ее песен была песня «Друзья-однополчане». 1. Как звали певицу? 2.Назовите еще песни о Великой Отечественной войне, которые исполняла певица. 3.Какое почетное звание было присвоено певице?</vt:lpstr>
      <vt:lpstr>Могила Неизвестного Солдата — это мемориальный архитектурный ансамбль, который находится в Москве в Александровском саду. С 1997 г. у Могилы Неизвестного Солдата располагается Пост № 1.  1.В каком году был сооружен данный комплекс?  2.Что такое Пост № 1? 3.Каков статус данного монумента? </vt:lpstr>
      <vt:lpstr>В честь какого полководца была названа операция по освобождению Белоруссии советскими войсками летом 1944 года? </vt:lpstr>
      <vt:lpstr>Назовите белорусский город, под которым 14 июля 1941 года наша армия впервые применила  БМ-13«Катюши».</vt:lpstr>
      <vt:lpstr>Этот российский город-герой отважно защищался и в Смутное время, и от войск Наполеона, и в 1941 году. Назовите его.</vt:lpstr>
      <vt:lpstr>В какой стране и в каком её городе стоит известный памятник «Алёша», сооружённый в честь русских солдат, погибших при освобождении страны от фашистов?</vt:lpstr>
      <vt:lpstr>Этой юной россиянке суждено было стать, хоть и посмертно, четвёртой женщиной – Героем Советского Союза и первой в Великой Отечественной войне. Назовите её имя.</vt:lpstr>
      <vt:lpstr>Какой орден стал первой советской наградой, учреждённой в годы Великой Отечественной войны?</vt:lpstr>
      <vt:lpstr>Какую награду времён Великой Отечественной войны  называют высшим «солдатским» орденом?</vt:lpstr>
      <vt:lpstr>Как назывался высший военный полководческий орден периода Великой Отечественной войны?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58</cp:revision>
  <dcterms:created xsi:type="dcterms:W3CDTF">2020-11-08T13:43:57Z</dcterms:created>
  <dcterms:modified xsi:type="dcterms:W3CDTF">2020-11-11T06:44:28Z</dcterms:modified>
</cp:coreProperties>
</file>