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9" r:id="rId4"/>
    <p:sldId id="290" r:id="rId5"/>
    <p:sldId id="292" r:id="rId6"/>
    <p:sldId id="293" r:id="rId7"/>
    <p:sldId id="288" r:id="rId8"/>
    <p:sldId id="280" r:id="rId9"/>
    <p:sldId id="282" r:id="rId10"/>
    <p:sldId id="278" r:id="rId11"/>
    <p:sldId id="279" r:id="rId12"/>
    <p:sldId id="283" r:id="rId13"/>
    <p:sldId id="284" r:id="rId14"/>
    <p:sldId id="275" r:id="rId15"/>
    <p:sldId id="276" r:id="rId16"/>
    <p:sldId id="287" r:id="rId17"/>
    <p:sldId id="286" r:id="rId18"/>
    <p:sldId id="272" r:id="rId19"/>
    <p:sldId id="273" r:id="rId20"/>
    <p:sldId id="29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BC8D-76B2-41D1-B605-3744B330D48E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5F63-1C33-4F77-90F4-D8973228E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640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№947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Бирюлёво Восточное.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40541"/>
            <a:ext cx="9144000" cy="4867835"/>
          </a:xfrm>
        </p:spPr>
        <p:txBody>
          <a:bodyPr>
            <a:normAutofit fontScale="70000" lnSpcReduction="20000"/>
          </a:bodyPr>
          <a:lstStyle/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за бой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медаль за труд.</a:t>
            </a:r>
          </a:p>
          <a:p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2021г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33" y="2245659"/>
            <a:ext cx="6266329" cy="33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972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конструктор, разработчик знаменитой серии самых прославленных тяжёлых советских танков «КВ» и «ИС», а также «САУ» грозных «зверобоев.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фамилию конструктора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9" y="2823883"/>
            <a:ext cx="3277991" cy="34606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34317"/>
            <a:ext cx="5181600" cy="5468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усилиями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конструктора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советское танкостроение в годы Великой Отечественной войны продемонстрировало всему миру свою небывалую мощь, способность функционировать и наращивать обороты в самых сложных условиях, семимильное развитие инженерно-технической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134316"/>
            <a:ext cx="3469342" cy="1969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59" y="3118036"/>
            <a:ext cx="3351680" cy="2233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4303059"/>
            <a:ext cx="3457814" cy="21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88750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конструктор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Жозеф Яковлевич-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Социалистического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371600"/>
            <a:ext cx="5392271" cy="500230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5446057" cy="5002306"/>
          </a:xfrm>
        </p:spPr>
      </p:pic>
    </p:spTree>
    <p:extLst>
      <p:ext uri="{BB962C8B-B14F-4D97-AF65-F5344CB8AC3E}">
        <p14:creationId xmlns:p14="http://schemas.microsoft.com/office/powerpoint/2010/main" val="22726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159655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Киевлянка Элина ……..     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курсов медсестер подростком работала в госпитале.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двумя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Германией» и «За доблестный труд».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 года по 2012 год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зачислена в труппу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театра в Москве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фамилию народной актрисы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787" y="1690688"/>
            <a:ext cx="5289177" cy="48580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14 лет девочка поступает на курсы медсестер и в дальнейшем она служила уже как медсестра, а потом и как лаборантка.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её никто не брал кровь из вены, и не делал уколы.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Элина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тайне очень гордилась своим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самым страшным на войне была смерть у неё на глазах, запах крови, который преследовал её долгие годы и голод.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войну, до 1944 года она провела в передвижных сортировочных эвакогоспиталях. Она принимала участие в приемке раненых, научилась не терять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виде ран и оторванных конечностей.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страшное воспоминание о войне у актрисы: разбомбленный эшелон, а на снегу много-много писем-конвертов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фронта,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жив. Элина с детской непосредственностью или надеждой на лучшее, сала успокаивать раненых: «Не волнуйтесь, все письма соберут, и отправят по адресам». А у самой в голове мысль «может так и моего папы письма не дошли».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/>
          <a:stretch/>
        </p:blipFill>
        <p:spPr>
          <a:xfrm>
            <a:off x="7543799" y="1465729"/>
            <a:ext cx="3980329" cy="5082989"/>
          </a:xfrm>
        </p:spPr>
      </p:pic>
    </p:spTree>
    <p:extLst>
      <p:ext uri="{BB962C8B-B14F-4D97-AF65-F5344CB8AC3E}">
        <p14:creationId xmlns:p14="http://schemas.microsoft.com/office/powerpoint/2010/main" val="20523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008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Элина Быстрицкая – советская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российская актриса театра и кино, театральный педагог; народная артистка СССР, лауреат премии Правительства России в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ветеран Великой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11942"/>
            <a:ext cx="5181600" cy="4765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Элина Быстрицкая отмечена многими наградами. Не только в области искусства и культуры. Пожалуй, самые ценные в её копилке те, которые напоминают о фронтовом подвиге. Это медали за победу над Германией, за доблестный труд, а также орден Отечественной войны 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значок «Сын полка».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5" y="3375212"/>
            <a:ext cx="1842247" cy="314661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77394"/>
            <a:ext cx="5836024" cy="4571999"/>
          </a:xfrm>
        </p:spPr>
      </p:pic>
    </p:spTree>
    <p:extLst>
      <p:ext uri="{BB962C8B-B14F-4D97-AF65-F5344CB8AC3E}">
        <p14:creationId xmlns:p14="http://schemas.microsoft.com/office/powerpoint/2010/main" val="26451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111610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фамилию советского авиаконструктора трижды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Социалистического Труда, разработчика самого массового боевого самолёта в истории — штурмовика Ил-2.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4366"/>
            <a:ext cx="4728881" cy="5244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741894" cy="49485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чертой творческой деятельности авиаконструктора являлась простота проектных решений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называли разработанный ими самолёт «летающим танком».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является выдающимся авиаконструктором и ученым и занимает достойное место в истории авиации.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штурмовики, бомбардировщики, пассажирские самолеты на каждом этапе развития авиации – новинки технической мысли.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Вклад, который внес авиаконструктор в дело обороны страны и развития воздушного транспорта, в прогресс технических наук и технологии авиационной промышленности, неоценим.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50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641" y="201706"/>
            <a:ext cx="6911613" cy="6481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0" b="24189"/>
          <a:stretch/>
        </p:blipFill>
        <p:spPr>
          <a:xfrm>
            <a:off x="6669741" y="524435"/>
            <a:ext cx="4806699" cy="1627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9" y="2770094"/>
            <a:ext cx="3378621" cy="39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177501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 Красной Армии (1937-1946 гг.), участник четырех войн, академик, генерал-полковник медицинской службы …….. Он лично провел за годы войны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операций. Удостоен двух медалей «За победу над Германией в Великой Отечественной войне 1941-1945 гг.», «За доблестный труд в Великой Отечественной войне 1941-1945 гг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присвоено Главном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военному  клиническому госпиталю в Москве.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 легендарного хирурга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4293"/>
            <a:ext cx="10515600" cy="4545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году, с начала Великой Отечественной войны — главный хирург Красной Армии. Несмотря на свои 65 лет, он сразу же выехал в действующую армию, в дальнейшем пользовался всякой возможностью, чтобы побывать на фронте. Занимался организацией помощи раненым во время боёв под Ярцевом и Вязьмой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сложных операций …. добирался до полковых и дивизионных медсанбатов, лично провёл несколько тысяч операций. Организовал работу по сбору оперативной информации о ранениях.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академик ……был второй раз контужен во время бомбардировки на переправе через Неву. В конце сентября 1941 года под Москвой, при осмотре прибывшего с фронта военно-санитарного поезда у Николая ….. произошёл инсульт. Он пролежал около двух месяцев в больнице, почти полностью лишился слуха, был эвакуирован сначала в Куйбышев, затем в Омск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 оправившись от болезни,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госпиталях занимался лечением поступивших с фронта раненых, обширной перепиской с фронтовыми хирургами передовых этапов. На основе своих наблюдений он написал ряд исследований, оформив их в виде девяти монографий по вопросам военно-полевой хирургии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 академик создал стройное учение о ране, предложил эффективные методы хирургического лечения боевых травм. Он разработал подробную инструкцию по профилактике и лечению шока — одного из самых тяжёлых осложнений военных травм.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инфекциями  хирург применял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антибиотики — пенициллин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грамицидин.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Хирургу принадлежит более трёхсот печатных трудов.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30"/>
            <a:ext cx="10515600" cy="578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Бурденко.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1" y="1064420"/>
            <a:ext cx="2968348" cy="192292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69" y="568981"/>
            <a:ext cx="3576568" cy="575450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1" y="4226580"/>
            <a:ext cx="2982829" cy="2119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11923" r="12246" b="12245"/>
          <a:stretch/>
        </p:blipFill>
        <p:spPr>
          <a:xfrm>
            <a:off x="3378229" y="1310671"/>
            <a:ext cx="4679578" cy="4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95474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человек своим легендарным изобретением смог изменить ход военной истории.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Т-34 – это не просто боевая машина, подарившая нашей армии преимущество в ходе Второй мировой войны, это символ, олицетворяющий веру в победу и героизм целого народа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1358152"/>
            <a:ext cx="2946518" cy="504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4718" y="1129552"/>
            <a:ext cx="7569082" cy="5526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танка Т-34 свидетельствует о том, что этот человек не боялся принимать сложные решения и никогда не бежал от ответственности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острая ситуация с публичной демонстрацией для высших эшелонов власти не стала исключением.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нашел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возможный, но крайне рискованный, выход – он решает перегнать танки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Москву своим ходом.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позволяло и провести полевые испытания, и набрать необходимый пробег.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осложнялась еще и тем, что на тот момент Т-34 был изделием засекреченным, открыто демонстрировать его было невозможно, а значит маршрут строился в обход дорог и населенных пунктов, чтобы не допустить разглашения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гостайны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тому же еще лежал снег.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Москве в назначенный час ждал Сталин. Условия по-настоящему экстремальные.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6 марта колонна с двумя закамуфлированными танками двинулась в путь. За рычаги танков Т-34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часто садился сам.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почти неделю, 12 марта, танки были в Москве, а 17-го состоялась триумфальная демонстрация в Кремле.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остался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доволен. К сожалению, кошмарные условия перегона танков из Харькова в столицу не прошли для Михаила Ильича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бесследно,сильно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простудился.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9009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Ильич Кошкин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26 сентября 1940 г. Посмертно награжден Сталинской премией за Т-34. В 1990 г. ему также посмертно присуждено звание Героя Социалистического Труда.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1277471"/>
            <a:ext cx="3517320" cy="539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1" y="1129553"/>
            <a:ext cx="3899647" cy="213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t="20519" r="7720"/>
          <a:stretch/>
        </p:blipFill>
        <p:spPr>
          <a:xfrm>
            <a:off x="6096000" y="3361765"/>
            <a:ext cx="5741894" cy="330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2"/>
            <a:ext cx="10515600" cy="10219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Великой Отечественной войне 1941—1945 гг.»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56448"/>
            <a:ext cx="5181600" cy="5020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доблестный труд в Великой Отечественной войне 1941-1945 гг.» была учреждена через месяц после медали «За победу над Германией в Великой Отечественной войне» указом Президиума Верховного Совета СССР от 6 июня 1945 года и предназначалась для тружеников тыла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Награждали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рабочих, ИТР, служащих, колхозников, работников науки и учреждений, «обеспечивших своим доблестным и самоотверженным трудом победу Советского Союза над Германией в Великой Отечественной войне».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9" y="2109229"/>
            <a:ext cx="5647765" cy="324074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12" y="4182458"/>
            <a:ext cx="4558553" cy="2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995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вам, труженик тыла! </a:t>
            </a:r>
            <a:b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8871"/>
            <a:ext cx="4312024" cy="55536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77471"/>
            <a:ext cx="5634318" cy="4899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труженик тыла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в годы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женщины, дети,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щедрость колхозных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труженик тыла,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ваш героический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«Илы», «Катюши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перед вами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долгу!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 небе, на море, на суше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вздохнуть не давали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врагу!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труженик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нами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249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94" y="188259"/>
            <a:ext cx="10515600" cy="5244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половина победы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- Георгий  Константинович Жуков.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317" y="887506"/>
            <a:ext cx="5401236" cy="31600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справедливо сказал маршал Жуков: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 - это половина победы!».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тыл, который обеспечивал фронт свинцом, углем, зимней одеждой, хлебом, мясом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высоко оценила подвиги тружеников тыла, 199 из них было присвоено звание героя Социалистического Труда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204 тысяч награждены орденами и медалями.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учрежденной медалью «За доблестный труд в Великой Отечественной войне 1941-1945 годов» награждено 16 миллионов рабочих, колхозников, представителей интеллигенции.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/>
          <a:stretch/>
        </p:blipFill>
        <p:spPr>
          <a:xfrm>
            <a:off x="6217024" y="887506"/>
            <a:ext cx="5387788" cy="235858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2108" b="18628"/>
          <a:stretch/>
        </p:blipFill>
        <p:spPr>
          <a:xfrm>
            <a:off x="535641" y="4047565"/>
            <a:ext cx="4930588" cy="266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4" y="3746377"/>
            <a:ext cx="5387788" cy="29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7261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 - это половина победы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Дети войны!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836" y="941294"/>
            <a:ext cx="5029200" cy="5499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войны. Ведь это они, 9-15-летние, заготавливали дрова, собирали наравне с взрослыми урожай и даже перегоревшие лампочки сдавали в «ремонт», чтобы продлить им жизнь. Девочки шили кисеты для фронтовиков, собирали орехи, грибы, ягоды.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Уходили на фронт отцы, старшие братья. Рвались и мальчишки в бой, осаждая военкоматы. Срочно перестраивали работу заводы, фабрики, колхозы, все учреждения. «Все для фронта! Все для победы!» — этот лозунг военного времени требовал огромной работы, полной отдачи сил от каждого.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ношей легли на детские плечи заботы трудового фронта. Очень высокими были нормы выработки на полях, где трудились мальчишки и девчонки, тысячи гектаров скошенного хлеба, тысячи связанных снопов, тысячи намолоченного зерна.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войны. Все они были родными для фронта. Дети войны верили в победу и, как могли, приближали ее. Родина, теряя в смертельной схватке с врагом их отцов, верила в светлое, счастливое будущее своего юного поколения.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7" y="121026"/>
            <a:ext cx="4177553" cy="212463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/>
          <a:stretch/>
        </p:blipFill>
        <p:spPr>
          <a:xfrm>
            <a:off x="5620872" y="2333065"/>
            <a:ext cx="4428563" cy="1935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7" y="4356310"/>
            <a:ext cx="4177553" cy="22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4816"/>
            <a:ext cx="10515600" cy="1008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Великой Отечественной войне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1941-1945гг»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войны- ветеран Бирюлёво Восточное Конева Мария Егоровна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670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Рязанской области, в 1941году семья переехала в Москву.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Маше было 11лет.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мамой работала на Подмосковных полях, на колхозной ферме.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фашисты разбомбили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Бирюлёвский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элеватор, вместе со всеми рабочими спасали мешки с мукой и зерном.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 окрестных селений разрешили брать горелое зерно, из него варили кашу.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бомбёжки элеватора хлебный паёк москвичей сократился.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рвался к Москве, все были мобилизованы на строительство оборонительных рубежей.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28" y="1323347"/>
            <a:ext cx="3653117" cy="5021286"/>
          </a:xfrm>
        </p:spPr>
      </p:pic>
    </p:spTree>
    <p:extLst>
      <p:ext uri="{BB962C8B-B14F-4D97-AF65-F5344CB8AC3E}">
        <p14:creationId xmlns:p14="http://schemas.microsoft.com/office/powerpoint/2010/main" val="21881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356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Великой Отечественной войне 1941-1945гг»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войны- ветеран Бирюлёво Восточное Новосельцева Антонина Семёновна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38836"/>
            <a:ext cx="5181600" cy="4738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Антонина родилась в Москве, когда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12лет.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Тоня училась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 от учёбы на хлебозаводе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даже не уходила домой из цеха - ночевала прямо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на хлебозаводе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железная для всех, несмотря на то, что ты был несовершеннолетним.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школьников отправляли в Подмосковье, работали на полях и фермах.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огромным желанием выполняли любую работу, так как верили, в то что это и наш вклад в скорую победу над врагом.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недоедание, отсутствие нормальной теплой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могло сломить воли и желания помочь ближним и тем, кто нуждался в заботе.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83" y="1183341"/>
            <a:ext cx="3626399" cy="4957623"/>
          </a:xfrm>
        </p:spPr>
      </p:pic>
    </p:spTree>
    <p:extLst>
      <p:ext uri="{BB962C8B-B14F-4D97-AF65-F5344CB8AC3E}">
        <p14:creationId xmlns:p14="http://schemas.microsoft.com/office/powerpoint/2010/main" val="18169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100852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Великой Отечественной войне 1941-1945 гг.» была награждена группа представителей духовенства, внесших значительный вклад в победу над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835" y="1264024"/>
            <a:ext cx="4840941" cy="491293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Легендарная танковая колонна «Дмитрий Донской» (40 танков Т-34) была полностью построена на церковные средства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Немногие знают, что монахи Киево-Печерской лавры в 1944 году внесли в фонд обороны более 70 тысяч рублей.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лету 1945 года верующими было собрано более 300 миллионов рублей (если перевести эти деньги в боевые самолеты, их оказалось бы 3000 штук), и это без учета драгоценностей, продуктов и вещей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духовенства стране заключалась не только в деньгах. Это и рытье окопов, помощь в ПВО, организация убежищ и приютов для раненых.</a:t>
            </a: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6" y="1546412"/>
            <a:ext cx="6656293" cy="4491317"/>
          </a:xfrm>
        </p:spPr>
      </p:pic>
    </p:spTree>
    <p:extLst>
      <p:ext uri="{BB962C8B-B14F-4D97-AF65-F5344CB8AC3E}">
        <p14:creationId xmlns:p14="http://schemas.microsoft.com/office/powerpoint/2010/main" val="18670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825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войны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поэтесса оставалась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блокадном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городе, была награждена медалью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доблестный труд в Великой Отечественной войне 1941—1945 гг.» Каждый день она обращалась к мужеству ленинградцев, ей принадлежат слова, высеченные на граните Пискаревского мемориального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не забыт, ничто не забыто».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776" y="1882590"/>
            <a:ext cx="5455024" cy="4294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имя великой поэтессы.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делала репортажи с фронта, читала их по радио. Ее голос звенел в эфире три с лишним года, почти ежедневно обращаясь к героическому городу. Ее голос знали,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ждали. Ее слова,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входили в замерзшие, мертвые дома, вселяли надежду,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продолжала теплиться.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«Товарищ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 горькие выпали дни, Грозят небывалые беды, Но мы не забыты с тобой, не одни, - И это уже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победа».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 b="14065"/>
          <a:stretch/>
        </p:blipFill>
        <p:spPr>
          <a:xfrm>
            <a:off x="6208059" y="2528047"/>
            <a:ext cx="5759824" cy="3648916"/>
          </a:xfrm>
        </p:spPr>
      </p:pic>
    </p:spTree>
    <p:extLst>
      <p:ext uri="{BB962C8B-B14F-4D97-AF65-F5344CB8AC3E}">
        <p14:creationId xmlns:p14="http://schemas.microsoft.com/office/powerpoint/2010/main" val="17318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7530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оэтесса Ольга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Берггольц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3741" y="1223682"/>
            <a:ext cx="3039035" cy="53005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здравствует суровый и спокойный,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Глядевший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в самое лицо,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Удушливое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вынесший кольцо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человек, как труженик, как воин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моя, товарищ, друг и брат, -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мы, крещенные блокадой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вместе называют - Ленинград,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 земной гордится Ленинградом.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95" y="900954"/>
            <a:ext cx="3600405" cy="56232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0" y="900954"/>
            <a:ext cx="3339351" cy="56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1774</Words>
  <Application>Microsoft Office PowerPoint</Application>
  <PresentationFormat>Широкоэкранный</PresentationFormat>
  <Paragraphs>126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ГБОУ Школа №947 Музей «Аллея Славы» ветеранов Великой Отечественной войны  Бирюлёво Восточное.</vt:lpstr>
      <vt:lpstr>Медаль «За доблестный труд в Великой Отечественной войне 1941—1945 гг.»</vt:lpstr>
      <vt:lpstr> «Тыл - это половина победы!» - Георгий  Константинович Жуков.  </vt:lpstr>
      <vt:lpstr>Тыл - это половина победы! Дети войны! </vt:lpstr>
      <vt:lpstr>  Медаль «За доблестный труд в Великой Отечественной войне 1941-1945гг» Дети войны- ветеран Бирюлёво Восточное Конева Мария Егоровна   </vt:lpstr>
      <vt:lpstr>  Медаль «За доблестный труд в Великой Отечественной войне 1941-1945гг» Дети войны- ветеран Бирюлёво Восточное Новосельцева Антонина Семёновна   </vt:lpstr>
      <vt:lpstr>Медалями «За доблестный труд в Великой Отечественной войне 1941-1945 гг.» была награждена группа представителей духовенства, внесших значительный вклад в победу над Германией.</vt:lpstr>
      <vt:lpstr>    В годы войны поэтесса оставалась в блокадном городе, была награждена медалью «За доблестный труд в Великой Отечественной войне 1941—1945 гг.» Каждый день она обращалась к мужеству ленинградцев, ей принадлежат слова, высеченные на граните Пискаревского мемориального кладбища, «Никто не забыт, ничто не забыто».      </vt:lpstr>
      <vt:lpstr>Поэтесса Ольга Берггольц </vt:lpstr>
      <vt:lpstr>Инженер – конструктор, разработчик знаменитой серии самых прославленных тяжёлых советских танков «КВ» и «ИС», а также «САУ» грозных «зверобоев.  Назови фамилию конструктора.</vt:lpstr>
      <vt:lpstr>Советский конструктор Котин Жозеф Яковлевич-  Герой Социалистического труда.</vt:lpstr>
      <vt:lpstr> Киевлянка Элина ……..     после окончания курсов медсестер подростком работала в госпитале. Награждена двумя медалями: «За победу над Германией» и «За доблестный труд». (После войны С 1958 года по 2012 год — зачислена в труппу Малого театра в Москве). Назови фамилию народной актрисы. </vt:lpstr>
      <vt:lpstr>Элина Быстрицкая – советская и российская актриса театра и кино, театральный педагог; народная артистка СССР, лауреат премии Правительства России в области культуры, ветеран Великой Отечественной войны.</vt:lpstr>
      <vt:lpstr>Назовите фамилию советского авиаконструктора трижды  Героя Социалистического Труда, разработчика самого массового боевого самолёта в истории — штурмовика Ил-2. </vt:lpstr>
      <vt:lpstr>Презентация PowerPoint</vt:lpstr>
      <vt:lpstr>     Главный хирург Красной Армии (1937-1946 гг.), участник четырех войн, академик, генерал-полковник медицинской службы …….. Он лично провел за годы войны несколько тысяч операций. Удостоен двух медалей «За победу над Германией в Великой Отечественной войне 1941-1945 гг.», «За доблестный труд в Великой Отечественной войне 1941-1945 гг.» Его имя присвоено Главному  военному  клиническому госпиталю в Москве.  Назови фамилию легендарного хирурга.     </vt:lpstr>
      <vt:lpstr>Николай Николаевич Бурденко.</vt:lpstr>
      <vt:lpstr>Этот человек своим легендарным изобретением смог изменить ход военной истории.  Танк Т-34 – это не просто боевая машина, подарившая нашей армии преимущество в ходе Второй мировой войны, это символ, олицетворяющий веру в победу и героизм целого народа.</vt:lpstr>
      <vt:lpstr>      Михаил Ильич Кошкин скончался 26 сентября 1940 г. Посмертно награжден Сталинской премией за Т-34. В 1990 г. ему также посмертно присуждено звание Героя Социалистического Труда.      </vt:lpstr>
      <vt:lpstr>  Спасибо вам, труженик тыла!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№947 Музей «Аллея Славы» ветеранов Великой Отечественной войны Бирюлёво Восточное.</dc:title>
  <dc:creator>Пользователь</dc:creator>
  <cp:lastModifiedBy>Пользователь</cp:lastModifiedBy>
  <cp:revision>175</cp:revision>
  <dcterms:created xsi:type="dcterms:W3CDTF">2020-08-03T07:13:33Z</dcterms:created>
  <dcterms:modified xsi:type="dcterms:W3CDTF">2021-01-16T08:21:07Z</dcterms:modified>
</cp:coreProperties>
</file>