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58" r:id="rId7"/>
    <p:sldId id="264" r:id="rId8"/>
    <p:sldId id="265" r:id="rId9"/>
    <p:sldId id="266" r:id="rId10"/>
    <p:sldId id="276" r:id="rId11"/>
    <p:sldId id="263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40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9776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48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4181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868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8338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330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7889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2919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441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8024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15B3-30FB-4FEB-9724-3B632CEAF972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B298-539A-4967-A2D8-451AF229F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0"/>
            <a:ext cx="122861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976" y="355880"/>
            <a:ext cx="9144000" cy="26831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16306"/>
            <a:ext cx="9144000" cy="3805517"/>
          </a:xfrm>
        </p:spPr>
        <p:txBody>
          <a:bodyPr>
            <a:normAutofit fontScale="25000" lnSpcReduction="20000"/>
          </a:bodyPr>
          <a:lstStyle/>
          <a:p>
            <a:endParaRPr lang="ru-RU" sz="4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1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«Мемориал Неизвестному </a:t>
            </a:r>
            <a:r>
              <a:rPr lang="ru-RU" sz="1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солдату».</a:t>
            </a:r>
          </a:p>
          <a:p>
            <a:endParaRPr lang="ru-RU" sz="16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0" i="1" dirty="0" smtClean="0">
              <a:solidFill>
                <a:srgbClr val="FF0000"/>
              </a:solidFill>
            </a:endParaRPr>
          </a:p>
          <a:p>
            <a:endParaRPr lang="ru-RU" sz="12300" dirty="0"/>
          </a:p>
          <a:p>
            <a:endParaRPr lang="ru-RU" dirty="0"/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</a:t>
            </a:r>
          </a:p>
        </p:txBody>
      </p:sp>
    </p:spTree>
    <p:extLst>
      <p:ext uri="{BB962C8B-B14F-4D97-AF65-F5344CB8AC3E}">
        <p14:creationId xmlns:p14="http://schemas.microsoft.com/office/powerpoint/2010/main" val="1489587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5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29" y="228601"/>
            <a:ext cx="10515600" cy="5378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«зажжение огня»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 ролик - зажжение огня  на могиле Неизвестного солдат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6340" y="766483"/>
            <a:ext cx="7920319" cy="5170954"/>
          </a:xfrm>
        </p:spPr>
      </p:pic>
    </p:spTree>
    <p:extLst>
      <p:ext uri="{BB962C8B-B14F-4D97-AF65-F5344CB8AC3E}">
        <p14:creationId xmlns:p14="http://schemas.microsoft.com/office/powerpoint/2010/main" val="2322390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786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открыт мемориальный архитектурный ансамбль?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1966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1966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мая 1967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1966 года.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74985"/>
            <a:ext cx="5181600" cy="4101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585"/>
          <a:stretch/>
        </p:blipFill>
        <p:spPr>
          <a:xfrm>
            <a:off x="4208929" y="1312986"/>
            <a:ext cx="7221071" cy="52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27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048"/>
            <a:ext cx="10515600" cy="7395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установлено на надгробной плите Мемориала?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РФ;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СССР;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Бронзовая композиция: солдатская каска, лавровая ветвь,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ежащая на Боевом знамени.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10236"/>
            <a:ext cx="5181600" cy="49667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композиция: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лавровая ветвь, лежащая на Боевом знамени.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89412"/>
            <a:ext cx="5463988" cy="37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6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72614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надпись начертана на гранитной плите надгробья?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фронта, всё для победы!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Павшим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1941-1945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живет в веках подвиг советского солдата.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твое неизвестно, подвиг твой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29554"/>
            <a:ext cx="5181600" cy="50474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твое неизвестно, подвиг твой бессмертен.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3613"/>
            <a:ext cx="5607423" cy="39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8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395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слов написанных на гранитной плите надгробья?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Гамзатов;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Михалков;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Р. Рождественский;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А. Пахмутова.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29554"/>
            <a:ext cx="5181600" cy="5047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Михалков.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Михалков вначале написал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"Имя его неизвестно, подвиг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бессмертен",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«его» заменил на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«твоё и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6" y="3200401"/>
            <a:ext cx="2906806" cy="337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00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61856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 году установлен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Почётного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караула у Вечного огня на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«Могиле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Солдата»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состава Президентского полка?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1997г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1967г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1991г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1995г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5" y="2366682"/>
            <a:ext cx="7402465" cy="393998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05518" y="1341530"/>
            <a:ext cx="7644512" cy="5086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12декабря 1997год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07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6320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«1941- Павшим за Родину 1945»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87506"/>
            <a:ext cx="5181600" cy="52894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от могилы стена из красного кварцита с надписью: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Павшим за Родину 1945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стороне от захоронения, вдоль Кремлёвской стены, идёт аллея с блоками из порфира. Площадка, на которой они установлены, приподнята тремя ступенями над уровнем дорожек Александровского сада. На каждой из тринадцати тумб с названиями городов-героев также помещено чеканное изображение медали «Золотая Звезда».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887506"/>
            <a:ext cx="5181600" cy="528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Ленинград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Сталинград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Севастополь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Одесса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Киев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Москва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Брестская крепость(Крепость- Герой)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Новороссийск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Керчь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Минск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Тула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Мурманск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Смоленск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5954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2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2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53" y="645459"/>
            <a:ext cx="9525000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1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463"/>
            <a:ext cx="10515600" cy="77406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не помнит прошлого,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обречён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пережить его вновь…!!!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памятной даты начинается с 1966года. Во время ремонтных работ на 41-ом километре Ленинградского шоссе было найдено братское захоронение. Правительство принимает решение в канун ознаменование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25-летней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годовщины разгрома немцев под Москвой прах одного солдата перенести из братской могилы и торжественно 3декабря 1966года захоронить в Александровском саду у Кремлёвской стены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разработали торжественный ритуал захоронения. Из Зеленограда прах доставили в столицу на орудийном лафете. 3 декабря 1966 с раннего утра по всей улице Горького стояли сотни тысяч москвичей. Люди плакали, когда мимо двигался траурный кортеж, процессия дошла до Манежной площади. Последние метры гроб несли маршал Рокоссовский и другие полководцы. </a:t>
            </a:r>
          </a:p>
        </p:txBody>
      </p:sp>
    </p:spTree>
    <p:extLst>
      <p:ext uri="{BB962C8B-B14F-4D97-AF65-F5344CB8AC3E}">
        <p14:creationId xmlns:p14="http://schemas.microsoft.com/office/powerpoint/2010/main" val="2635760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155"/>
            <a:ext cx="10263554" cy="5978768"/>
          </a:xfrm>
        </p:spPr>
      </p:pic>
    </p:spTree>
    <p:extLst>
      <p:ext uri="{BB962C8B-B14F-4D97-AF65-F5344CB8AC3E}">
        <p14:creationId xmlns:p14="http://schemas.microsoft.com/office/powerpoint/2010/main" val="2749252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838200" y="365126"/>
            <a:ext cx="10515599" cy="6117736"/>
          </a:xfrm>
        </p:spPr>
      </p:pic>
    </p:spTree>
    <p:extLst>
      <p:ext uri="{BB962C8B-B14F-4D97-AF65-F5344CB8AC3E}">
        <p14:creationId xmlns:p14="http://schemas.microsoft.com/office/powerpoint/2010/main" val="1430388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304585" cy="6000506"/>
          </a:xfrm>
        </p:spPr>
      </p:pic>
    </p:spTree>
    <p:extLst>
      <p:ext uri="{BB962C8B-B14F-4D97-AF65-F5344CB8AC3E}">
        <p14:creationId xmlns:p14="http://schemas.microsoft.com/office/powerpoint/2010/main" val="205332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появления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Могилы Неизвестного Солдата».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96555" y="1687513"/>
            <a:ext cx="4209963" cy="48612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Александровском саду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Кремлёвской сте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583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1.Где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Москве Мемориал «Могила Неизвестного Солдата»?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площади; 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у Кремлёвской стены;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Манежной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7" y="2894519"/>
            <a:ext cx="5298142" cy="35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5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678"/>
            <a:ext cx="10515600" cy="78544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был доставлен огонь для могилы Неизвестного солдата?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43354"/>
            <a:ext cx="5181600" cy="513360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 Сталинграда;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Поклонной горы;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Марсового поля - Ленинград.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43354"/>
            <a:ext cx="5181600" cy="513360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 был зажжён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мая 1967 года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факела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«Вечным огнем» 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Марсовом поле в Ленинграде.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из северной столицы доставили в Москву по эстафете за один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5" y="2567354"/>
            <a:ext cx="7016262" cy="4056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068"/>
            <a:ext cx="3880340" cy="20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3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30"/>
            <a:ext cx="10515600" cy="10085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принял Вечный огонь в Москве у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анежной площади, доставленный из Ленинграда?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ётчик А.П.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Маресьев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маршал Г.К. Жуков;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генерал- полковник В.И. Чуйков;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сержант М. Егоров.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02660"/>
            <a:ext cx="5181600" cy="5074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 А. П.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1781735"/>
            <a:ext cx="6051177" cy="43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707"/>
            <a:ext cx="10515600" cy="995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зажёг Вечный огонь на Могиле Неизвестного солдата?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С. Хрущёв;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И. Брежнев;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В. Андропов;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К.У. Черненко.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96789"/>
            <a:ext cx="5181600" cy="498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секретарь КПСС Леонид Брежнев.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34" y="2084294"/>
            <a:ext cx="6436659" cy="44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606</Words>
  <Application>Microsoft Office PowerPoint</Application>
  <PresentationFormat>Широкоэкранный</PresentationFormat>
  <Paragraphs>123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Тема Office</vt:lpstr>
      <vt:lpstr>   Музей «Аллея Славы» ветеранов Великой Отечественной войны Бирюлёво Восточное. </vt:lpstr>
      <vt:lpstr>Тот, кто не помнит прошлого,  обречён пережить его вновь…!!!</vt:lpstr>
      <vt:lpstr>Презентация PowerPoint</vt:lpstr>
      <vt:lpstr>Презентация PowerPoint</vt:lpstr>
      <vt:lpstr>Презентация PowerPoint</vt:lpstr>
      <vt:lpstr>История появления  «Могилы Неизвестного Солдата».</vt:lpstr>
      <vt:lpstr>Откуда был доставлен огонь для могилы Неизвестного солдата? </vt:lpstr>
      <vt:lpstr>Кто принял Вечный огонь в Москве у Манежной площади, доставленный из Ленинграда?</vt:lpstr>
      <vt:lpstr>Кто зажёг Вечный огонь на Могиле Неизвестного солдата?</vt:lpstr>
      <vt:lpstr>Видеоролик «зажжение огня»</vt:lpstr>
      <vt:lpstr>Когда был открыт мемориальный архитектурный ансамбль?</vt:lpstr>
      <vt:lpstr>Что установлено на надгробной плите Мемориала?</vt:lpstr>
      <vt:lpstr>Какая надпись начертана на гранитной плите надгробья?</vt:lpstr>
      <vt:lpstr>Кто автор слов написанных на гранитной плите надгробья?</vt:lpstr>
      <vt:lpstr>  В каком году установлен пост №1 Почётного караула у Вечного огня на «Могиле Неизвестного Солдата» из состава Президентского полка? </vt:lpstr>
      <vt:lpstr>«1941- Павшим за Родину 1945»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61</cp:revision>
  <dcterms:created xsi:type="dcterms:W3CDTF">2020-11-23T14:35:04Z</dcterms:created>
  <dcterms:modified xsi:type="dcterms:W3CDTF">2020-11-24T12:38:35Z</dcterms:modified>
</cp:coreProperties>
</file>